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19"/>
  </p:notesMasterIdLst>
  <p:sldIdLst>
    <p:sldId id="363" r:id="rId3"/>
    <p:sldId id="347" r:id="rId4"/>
    <p:sldId id="259" r:id="rId5"/>
    <p:sldId id="336" r:id="rId6"/>
    <p:sldId id="366" r:id="rId7"/>
    <p:sldId id="367" r:id="rId8"/>
    <p:sldId id="369" r:id="rId9"/>
    <p:sldId id="319" r:id="rId10"/>
    <p:sldId id="316" r:id="rId11"/>
    <p:sldId id="314" r:id="rId12"/>
    <p:sldId id="322" r:id="rId13"/>
    <p:sldId id="325" r:id="rId14"/>
    <p:sldId id="332" r:id="rId15"/>
    <p:sldId id="372" r:id="rId16"/>
    <p:sldId id="373" r:id="rId17"/>
    <p:sldId id="3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28" autoAdjust="0"/>
    <p:restoredTop sz="94660"/>
  </p:normalViewPr>
  <p:slideViewPr>
    <p:cSldViewPr snapToGrid="0" showGuides="1">
      <p:cViewPr varScale="1">
        <p:scale>
          <a:sx n="71" d="100"/>
          <a:sy n="71" d="100"/>
        </p:scale>
        <p:origin x="606" y="78"/>
      </p:cViewPr>
      <p:guideLst>
        <p:guide orient="horz" pos="2478"/>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277DBA"/>
            </a:solidFill>
          </c:spPr>
          <c:dPt>
            <c:idx val="0"/>
            <c:bubble3D val="0"/>
            <c:spPr>
              <a:solidFill>
                <a:schemeClr val="accent1"/>
              </a:solidFill>
            </c:spPr>
            <c:extLst>
              <c:ext xmlns:c16="http://schemas.microsoft.com/office/drawing/2014/chart" uri="{C3380CC4-5D6E-409C-BE32-E72D297353CC}">
                <c16:uniqueId val="{00000001-A13E-4BDE-B1B6-131510BF30DF}"/>
              </c:ext>
            </c:extLst>
          </c:dPt>
          <c:dPt>
            <c:idx val="1"/>
            <c:bubble3D val="0"/>
            <c:spPr>
              <a:pattFill prst="wdDnDiag">
                <a:fgClr>
                  <a:schemeClr val="bg1">
                    <a:lumMod val="85000"/>
                  </a:schemeClr>
                </a:fgClr>
                <a:bgClr>
                  <a:schemeClr val="bg1"/>
                </a:bgClr>
              </a:pattFill>
            </c:spPr>
            <c:extLst>
              <c:ext xmlns:c16="http://schemas.microsoft.com/office/drawing/2014/chart" uri="{C3380CC4-5D6E-409C-BE32-E72D297353CC}">
                <c16:uniqueId val="{00000003-A13E-4BDE-B1B6-131510BF30DF}"/>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4-A13E-4BDE-B1B6-131510BF30DF}"/>
            </c:ext>
          </c:extLst>
        </c:ser>
        <c:dLbls>
          <c:showLegendKey val="0"/>
          <c:showVal val="0"/>
          <c:showCatName val="0"/>
          <c:showSerName val="0"/>
          <c:showPercent val="0"/>
          <c:showBubbleSize val="0"/>
          <c:showLeaderLines val="1"/>
        </c:dLbls>
        <c:firstSliceAng val="0"/>
        <c:holeSize val="78"/>
      </c:doughnutChart>
    </c:plotArea>
    <c:plotVisOnly val="1"/>
    <c:dispBlanksAs val="gap"/>
    <c:showDLblsOverMax val="0"/>
  </c:chart>
  <c:txPr>
    <a:bodyPr/>
    <a:lstStyle/>
    <a:p>
      <a:pPr>
        <a:defRPr sz="1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48">
            <a:extLst>
              <a:ext uri="{FF2B5EF4-FFF2-40B4-BE49-F238E27FC236}">
                <a16:creationId xmlns:a16="http://schemas.microsoft.com/office/drawing/2014/main" id="{A68762A0-197B-476F-B31B-E880F9764234}"/>
              </a:ext>
            </a:extLst>
          </p:cNvPr>
          <p:cNvSpPr>
            <a:spLocks noGrp="1"/>
          </p:cNvSpPr>
          <p:nvPr>
            <p:ph type="pic" sz="quarter" idx="15" hasCustomPrompt="1"/>
          </p:nvPr>
        </p:nvSpPr>
        <p:spPr>
          <a:xfrm>
            <a:off x="4341927" y="437144"/>
            <a:ext cx="5375775" cy="5983712"/>
          </a:xfrm>
          <a:custGeom>
            <a:avLst/>
            <a:gdLst>
              <a:gd name="connsiteX0" fmla="*/ 944220 w 5375775"/>
              <a:gd name="connsiteY0" fmla="*/ 5826469 h 5983712"/>
              <a:gd name="connsiteX1" fmla="*/ 961199 w 5375775"/>
              <a:gd name="connsiteY1" fmla="*/ 5830377 h 5983712"/>
              <a:gd name="connsiteX2" fmla="*/ 1033474 w 5375775"/>
              <a:gd name="connsiteY2" fmla="*/ 5843192 h 5983712"/>
              <a:gd name="connsiteX3" fmla="*/ 1042701 w 5375775"/>
              <a:gd name="connsiteY3" fmla="*/ 5847805 h 5983712"/>
              <a:gd name="connsiteX4" fmla="*/ 1057565 w 5375775"/>
              <a:gd name="connsiteY4" fmla="*/ 5881636 h 5983712"/>
              <a:gd name="connsiteX5" fmla="*/ 1007332 w 5375775"/>
              <a:gd name="connsiteY5" fmla="*/ 5953398 h 5983712"/>
              <a:gd name="connsiteX6" fmla="*/ 908915 w 5375775"/>
              <a:gd name="connsiteY6" fmla="*/ 5982616 h 5983712"/>
              <a:gd name="connsiteX7" fmla="*/ 850993 w 5375775"/>
              <a:gd name="connsiteY7" fmla="*/ 5969288 h 5983712"/>
              <a:gd name="connsiteX8" fmla="*/ 850480 w 5375775"/>
              <a:gd name="connsiteY8" fmla="*/ 5939559 h 5983712"/>
              <a:gd name="connsiteX9" fmla="*/ 859706 w 5375775"/>
              <a:gd name="connsiteY9" fmla="*/ 5921105 h 5983712"/>
              <a:gd name="connsiteX10" fmla="*/ 877134 w 5375775"/>
              <a:gd name="connsiteY10" fmla="*/ 5873947 h 5983712"/>
              <a:gd name="connsiteX11" fmla="*/ 928393 w 5375775"/>
              <a:gd name="connsiteY11" fmla="*/ 5826789 h 5983712"/>
              <a:gd name="connsiteX12" fmla="*/ 944220 w 5375775"/>
              <a:gd name="connsiteY12" fmla="*/ 5826469 h 5983712"/>
              <a:gd name="connsiteX13" fmla="*/ 942770 w 5375775"/>
              <a:gd name="connsiteY13" fmla="*/ 5654000 h 5983712"/>
              <a:gd name="connsiteX14" fmla="*/ 981190 w 5375775"/>
              <a:gd name="connsiteY14" fmla="*/ 5674039 h 5983712"/>
              <a:gd name="connsiteX15" fmla="*/ 991954 w 5375775"/>
              <a:gd name="connsiteY15" fmla="*/ 5695054 h 5983712"/>
              <a:gd name="connsiteX16" fmla="*/ 976064 w 5375775"/>
              <a:gd name="connsiteY16" fmla="*/ 5723760 h 5983712"/>
              <a:gd name="connsiteX17" fmla="*/ 931982 w 5375775"/>
              <a:gd name="connsiteY17" fmla="*/ 5735550 h 5983712"/>
              <a:gd name="connsiteX18" fmla="*/ 896100 w 5375775"/>
              <a:gd name="connsiteY18" fmla="*/ 5731448 h 5983712"/>
              <a:gd name="connsiteX19" fmla="*/ 879698 w 5375775"/>
              <a:gd name="connsiteY19" fmla="*/ 5719659 h 5983712"/>
              <a:gd name="connsiteX20" fmla="*/ 884824 w 5375775"/>
              <a:gd name="connsiteY20" fmla="*/ 5691466 h 5983712"/>
              <a:gd name="connsiteX21" fmla="*/ 929931 w 5375775"/>
              <a:gd name="connsiteY21" fmla="*/ 5657636 h 5983712"/>
              <a:gd name="connsiteX22" fmla="*/ 942770 w 5375775"/>
              <a:gd name="connsiteY22" fmla="*/ 5654000 h 5983712"/>
              <a:gd name="connsiteX23" fmla="*/ 2006045 w 5375775"/>
              <a:gd name="connsiteY23" fmla="*/ 5508537 h 5983712"/>
              <a:gd name="connsiteX24" fmla="*/ 2055574 w 5375775"/>
              <a:gd name="connsiteY24" fmla="*/ 5515136 h 5983712"/>
              <a:gd name="connsiteX25" fmla="*/ 2108883 w 5375775"/>
              <a:gd name="connsiteY25" fmla="*/ 5529489 h 5983712"/>
              <a:gd name="connsiteX26" fmla="*/ 2061725 w 5375775"/>
              <a:gd name="connsiteY26" fmla="*/ 5582286 h 5983712"/>
              <a:gd name="connsiteX27" fmla="*/ 1995088 w 5375775"/>
              <a:gd name="connsiteY27" fmla="*/ 5601764 h 5983712"/>
              <a:gd name="connsiteX28" fmla="*/ 1972535 w 5375775"/>
              <a:gd name="connsiteY28" fmla="*/ 5602277 h 5983712"/>
              <a:gd name="connsiteX29" fmla="*/ 1933577 w 5375775"/>
              <a:gd name="connsiteY29" fmla="*/ 5568446 h 5983712"/>
              <a:gd name="connsiteX30" fmla="*/ 1931527 w 5375775"/>
              <a:gd name="connsiteY30" fmla="*/ 5549992 h 5983712"/>
              <a:gd name="connsiteX31" fmla="*/ 1956131 w 5375775"/>
              <a:gd name="connsiteY31" fmla="*/ 5514624 h 5983712"/>
              <a:gd name="connsiteX32" fmla="*/ 2006045 w 5375775"/>
              <a:gd name="connsiteY32" fmla="*/ 5508537 h 5983712"/>
              <a:gd name="connsiteX33" fmla="*/ 2691694 w 5375775"/>
              <a:gd name="connsiteY33" fmla="*/ 5465928 h 5983712"/>
              <a:gd name="connsiteX34" fmla="*/ 2699383 w 5375775"/>
              <a:gd name="connsiteY34" fmla="*/ 5466954 h 5983712"/>
              <a:gd name="connsiteX35" fmla="*/ 2788573 w 5375775"/>
              <a:gd name="connsiteY35" fmla="*/ 5501810 h 5983712"/>
              <a:gd name="connsiteX36" fmla="*/ 2828555 w 5375775"/>
              <a:gd name="connsiteY36" fmla="*/ 5538204 h 5983712"/>
              <a:gd name="connsiteX37" fmla="*/ 2833168 w 5375775"/>
              <a:gd name="connsiteY37" fmla="*/ 5546405 h 5983712"/>
              <a:gd name="connsiteX38" fmla="*/ 2823942 w 5375775"/>
              <a:gd name="connsiteY38" fmla="*/ 5604327 h 5983712"/>
              <a:gd name="connsiteX39" fmla="*/ 2782935 w 5375775"/>
              <a:gd name="connsiteY39" fmla="*/ 5649948 h 5983712"/>
              <a:gd name="connsiteX40" fmla="*/ 2681442 w 5375775"/>
              <a:gd name="connsiteY40" fmla="*/ 5686854 h 5983712"/>
              <a:gd name="connsiteX41" fmla="*/ 2638897 w 5375775"/>
              <a:gd name="connsiteY41" fmla="*/ 5674039 h 5983712"/>
              <a:gd name="connsiteX42" fmla="*/ 2603529 w 5375775"/>
              <a:gd name="connsiteY42" fmla="*/ 5626881 h 5983712"/>
              <a:gd name="connsiteX43" fmla="*/ 2579949 w 5375775"/>
              <a:gd name="connsiteY43" fmla="*/ 5566909 h 5983712"/>
              <a:gd name="connsiteX44" fmla="*/ 2579437 w 5375775"/>
              <a:gd name="connsiteY44" fmla="*/ 5558707 h 5983712"/>
              <a:gd name="connsiteX45" fmla="*/ 2688106 w 5375775"/>
              <a:gd name="connsiteY45" fmla="*/ 5466441 h 5983712"/>
              <a:gd name="connsiteX46" fmla="*/ 2691694 w 5375775"/>
              <a:gd name="connsiteY46" fmla="*/ 5465928 h 5983712"/>
              <a:gd name="connsiteX47" fmla="*/ 1816707 w 5375775"/>
              <a:gd name="connsiteY47" fmla="*/ 5248591 h 5983712"/>
              <a:gd name="connsiteX48" fmla="*/ 1851051 w 5375775"/>
              <a:gd name="connsiteY48" fmla="*/ 5250641 h 5983712"/>
              <a:gd name="connsiteX49" fmla="*/ 1868479 w 5375775"/>
              <a:gd name="connsiteY49" fmla="*/ 5257305 h 5983712"/>
              <a:gd name="connsiteX50" fmla="*/ 1917175 w 5375775"/>
              <a:gd name="connsiteY50" fmla="*/ 5280371 h 5983712"/>
              <a:gd name="connsiteX51" fmla="*/ 1880268 w 5375775"/>
              <a:gd name="connsiteY51" fmla="*/ 5318304 h 5983712"/>
              <a:gd name="connsiteX52" fmla="*/ 1876680 w 5375775"/>
              <a:gd name="connsiteY52" fmla="*/ 5319329 h 5983712"/>
              <a:gd name="connsiteX53" fmla="*/ 1794153 w 5375775"/>
              <a:gd name="connsiteY53" fmla="*/ 5318304 h 5983712"/>
              <a:gd name="connsiteX54" fmla="*/ 1799792 w 5375775"/>
              <a:gd name="connsiteY54" fmla="*/ 5260893 h 5983712"/>
              <a:gd name="connsiteX55" fmla="*/ 1816707 w 5375775"/>
              <a:gd name="connsiteY55" fmla="*/ 5248591 h 5983712"/>
              <a:gd name="connsiteX56" fmla="*/ 196932 w 5375775"/>
              <a:gd name="connsiteY56" fmla="*/ 5191693 h 5983712"/>
              <a:gd name="connsiteX57" fmla="*/ 227175 w 5375775"/>
              <a:gd name="connsiteY57" fmla="*/ 5206558 h 5983712"/>
              <a:gd name="connsiteX58" fmla="*/ 214360 w 5375775"/>
              <a:gd name="connsiteY58" fmla="*/ 5251154 h 5983712"/>
              <a:gd name="connsiteX59" fmla="*/ 163101 w 5375775"/>
              <a:gd name="connsiteY59" fmla="*/ 5240389 h 5983712"/>
              <a:gd name="connsiteX60" fmla="*/ 177966 w 5375775"/>
              <a:gd name="connsiteY60" fmla="*/ 5198357 h 5983712"/>
              <a:gd name="connsiteX61" fmla="*/ 195907 w 5375775"/>
              <a:gd name="connsiteY61" fmla="*/ 5194256 h 5983712"/>
              <a:gd name="connsiteX62" fmla="*/ 196932 w 5375775"/>
              <a:gd name="connsiteY62" fmla="*/ 5191693 h 5983712"/>
              <a:gd name="connsiteX63" fmla="*/ 2580975 w 5375775"/>
              <a:gd name="connsiteY63" fmla="*/ 5105579 h 5983712"/>
              <a:gd name="connsiteX64" fmla="*/ 2652737 w 5375775"/>
              <a:gd name="connsiteY64" fmla="*/ 5143511 h 5983712"/>
              <a:gd name="connsiteX65" fmla="*/ 2666577 w 5375775"/>
              <a:gd name="connsiteY65" fmla="*/ 5159401 h 5983712"/>
              <a:gd name="connsiteX66" fmla="*/ 2659914 w 5375775"/>
              <a:gd name="connsiteY66" fmla="*/ 5197333 h 5983712"/>
              <a:gd name="connsiteX67" fmla="*/ 2603529 w 5375775"/>
              <a:gd name="connsiteY67" fmla="*/ 5232701 h 5983712"/>
              <a:gd name="connsiteX68" fmla="*/ 2598915 w 5375775"/>
              <a:gd name="connsiteY68" fmla="*/ 5234239 h 5983712"/>
              <a:gd name="connsiteX69" fmla="*/ 2543043 w 5375775"/>
              <a:gd name="connsiteY69" fmla="*/ 5206047 h 5983712"/>
              <a:gd name="connsiteX70" fmla="*/ 2533817 w 5375775"/>
              <a:gd name="connsiteY70" fmla="*/ 5194770 h 5983712"/>
              <a:gd name="connsiteX71" fmla="*/ 2528178 w 5375775"/>
              <a:gd name="connsiteY71" fmla="*/ 5154275 h 5983712"/>
              <a:gd name="connsiteX72" fmla="*/ 2552782 w 5375775"/>
              <a:gd name="connsiteY72" fmla="*/ 5118907 h 5983712"/>
              <a:gd name="connsiteX73" fmla="*/ 2580975 w 5375775"/>
              <a:gd name="connsiteY73" fmla="*/ 5105579 h 5983712"/>
              <a:gd name="connsiteX74" fmla="*/ 1813632 w 5375775"/>
              <a:gd name="connsiteY74" fmla="*/ 4987172 h 5983712"/>
              <a:gd name="connsiteX75" fmla="*/ 1861303 w 5375775"/>
              <a:gd name="connsiteY75" fmla="*/ 5016902 h 5983712"/>
              <a:gd name="connsiteX76" fmla="*/ 1818758 w 5375775"/>
              <a:gd name="connsiteY76" fmla="*/ 5055347 h 5983712"/>
              <a:gd name="connsiteX77" fmla="*/ 1776213 w 5375775"/>
              <a:gd name="connsiteY77" fmla="*/ 5019465 h 5983712"/>
              <a:gd name="connsiteX78" fmla="*/ 1813632 w 5375775"/>
              <a:gd name="connsiteY78" fmla="*/ 4987172 h 5983712"/>
              <a:gd name="connsiteX79" fmla="*/ 3646644 w 5375775"/>
              <a:gd name="connsiteY79" fmla="*/ 4945651 h 5983712"/>
              <a:gd name="connsiteX80" fmla="*/ 3752750 w 5375775"/>
              <a:gd name="connsiteY80" fmla="*/ 4964105 h 5983712"/>
              <a:gd name="connsiteX81" fmla="*/ 3758901 w 5375775"/>
              <a:gd name="connsiteY81" fmla="*/ 4966155 h 5983712"/>
              <a:gd name="connsiteX82" fmla="*/ 3785043 w 5375775"/>
              <a:gd name="connsiteY82" fmla="*/ 4975894 h 5983712"/>
              <a:gd name="connsiteX83" fmla="*/ 3798370 w 5375775"/>
              <a:gd name="connsiteY83" fmla="*/ 5021002 h 5983712"/>
              <a:gd name="connsiteX84" fmla="*/ 3773766 w 5375775"/>
              <a:gd name="connsiteY84" fmla="*/ 5092765 h 5983712"/>
              <a:gd name="connsiteX85" fmla="*/ 3708155 w 5375775"/>
              <a:gd name="connsiteY85" fmla="*/ 5120957 h 5983712"/>
              <a:gd name="connsiteX86" fmla="*/ 3632292 w 5375775"/>
              <a:gd name="connsiteY86" fmla="*/ 5094815 h 5983712"/>
              <a:gd name="connsiteX87" fmla="*/ 3594360 w 5375775"/>
              <a:gd name="connsiteY87" fmla="*/ 5012801 h 5983712"/>
              <a:gd name="connsiteX88" fmla="*/ 3609225 w 5375775"/>
              <a:gd name="connsiteY88" fmla="*/ 4966155 h 5983712"/>
              <a:gd name="connsiteX89" fmla="*/ 3646644 w 5375775"/>
              <a:gd name="connsiteY89" fmla="*/ 4945651 h 5983712"/>
              <a:gd name="connsiteX90" fmla="*/ 2971502 w 5375775"/>
              <a:gd name="connsiteY90" fmla="*/ 4923739 h 5983712"/>
              <a:gd name="connsiteX91" fmla="*/ 3043328 w 5375775"/>
              <a:gd name="connsiteY91" fmla="*/ 4944627 h 5983712"/>
              <a:gd name="connsiteX92" fmla="*/ 3040766 w 5375775"/>
              <a:gd name="connsiteY92" fmla="*/ 5041506 h 5983712"/>
              <a:gd name="connsiteX93" fmla="*/ 2979255 w 5375775"/>
              <a:gd name="connsiteY93" fmla="*/ 5060985 h 5983712"/>
              <a:gd name="connsiteX94" fmla="*/ 2902366 w 5375775"/>
              <a:gd name="connsiteY94" fmla="*/ 5026129 h 5983712"/>
              <a:gd name="connsiteX95" fmla="*/ 2905442 w 5375775"/>
              <a:gd name="connsiteY95" fmla="*/ 4955904 h 5983712"/>
              <a:gd name="connsiteX96" fmla="*/ 2971502 w 5375775"/>
              <a:gd name="connsiteY96" fmla="*/ 4923739 h 5983712"/>
              <a:gd name="connsiteX97" fmla="*/ 1800817 w 5375775"/>
              <a:gd name="connsiteY97" fmla="*/ 4888242 h 5983712"/>
              <a:gd name="connsiteX98" fmla="*/ 1832086 w 5375775"/>
              <a:gd name="connsiteY98" fmla="*/ 4913872 h 5983712"/>
              <a:gd name="connsiteX99" fmla="*/ 1801843 w 5375775"/>
              <a:gd name="connsiteY99" fmla="*/ 4940014 h 5983712"/>
              <a:gd name="connsiteX100" fmla="*/ 1767499 w 5375775"/>
              <a:gd name="connsiteY100" fmla="*/ 4914385 h 5983712"/>
              <a:gd name="connsiteX101" fmla="*/ 1800817 w 5375775"/>
              <a:gd name="connsiteY101" fmla="*/ 4888242 h 5983712"/>
              <a:gd name="connsiteX102" fmla="*/ 1064037 w 5375775"/>
              <a:gd name="connsiteY102" fmla="*/ 4886961 h 5983712"/>
              <a:gd name="connsiteX103" fmla="*/ 1086783 w 5375775"/>
              <a:gd name="connsiteY103" fmla="*/ 4890805 h 5983712"/>
              <a:gd name="connsiteX104" fmla="*/ 1092422 w 5375775"/>
              <a:gd name="connsiteY104" fmla="*/ 4915409 h 5983712"/>
              <a:gd name="connsiteX105" fmla="*/ 1072943 w 5375775"/>
              <a:gd name="connsiteY105" fmla="*/ 4964618 h 5983712"/>
              <a:gd name="connsiteX106" fmla="*/ 1059104 w 5375775"/>
              <a:gd name="connsiteY106" fmla="*/ 5025616 h 5983712"/>
              <a:gd name="connsiteX107" fmla="*/ 1095497 w 5375775"/>
              <a:gd name="connsiteY107" fmla="*/ 5088151 h 5983712"/>
              <a:gd name="connsiteX108" fmla="*/ 1143681 w 5375775"/>
              <a:gd name="connsiteY108" fmla="*/ 5110705 h 5983712"/>
              <a:gd name="connsiteX109" fmla="*/ 1194939 w 5375775"/>
              <a:gd name="connsiteY109" fmla="*/ 5157351 h 5983712"/>
              <a:gd name="connsiteX110" fmla="*/ 1203140 w 5375775"/>
              <a:gd name="connsiteY110" fmla="*/ 5168115 h 5983712"/>
              <a:gd name="connsiteX111" fmla="*/ 1252861 w 5375775"/>
              <a:gd name="connsiteY111" fmla="*/ 5169653 h 5983712"/>
              <a:gd name="connsiteX112" fmla="*/ 1304633 w 5375775"/>
              <a:gd name="connsiteY112" fmla="*/ 5120445 h 5983712"/>
              <a:gd name="connsiteX113" fmla="*/ 1322061 w 5375775"/>
              <a:gd name="connsiteY113" fmla="*/ 5105067 h 5983712"/>
              <a:gd name="connsiteX114" fmla="*/ 1378446 w 5375775"/>
              <a:gd name="connsiteY114" fmla="*/ 5132746 h 5983712"/>
              <a:gd name="connsiteX115" fmla="*/ 1366656 w 5375775"/>
              <a:gd name="connsiteY115" fmla="*/ 5160427 h 5983712"/>
              <a:gd name="connsiteX116" fmla="*/ 1350253 w 5375775"/>
              <a:gd name="connsiteY116" fmla="*/ 5209635 h 5983712"/>
              <a:gd name="connsiteX117" fmla="*/ 1322061 w 5375775"/>
              <a:gd name="connsiteY117" fmla="*/ 5259868 h 5983712"/>
              <a:gd name="connsiteX118" fmla="*/ 1282079 w 5375775"/>
              <a:gd name="connsiteY118" fmla="*/ 5289086 h 5983712"/>
              <a:gd name="connsiteX119" fmla="*/ 1280028 w 5375775"/>
              <a:gd name="connsiteY119" fmla="*/ 5323941 h 5983712"/>
              <a:gd name="connsiteX120" fmla="*/ 1287205 w 5375775"/>
              <a:gd name="connsiteY120" fmla="*/ 5378276 h 5983712"/>
              <a:gd name="connsiteX121" fmla="*/ 1259012 w 5375775"/>
              <a:gd name="connsiteY121" fmla="*/ 5415182 h 5983712"/>
              <a:gd name="connsiteX122" fmla="*/ 1195964 w 5375775"/>
              <a:gd name="connsiteY122" fmla="*/ 5439274 h 5983712"/>
              <a:gd name="connsiteX123" fmla="*/ 1154445 w 5375775"/>
              <a:gd name="connsiteY123" fmla="*/ 5424921 h 5983712"/>
              <a:gd name="connsiteX124" fmla="*/ 1058591 w 5375775"/>
              <a:gd name="connsiteY124" fmla="*/ 5436711 h 5983712"/>
              <a:gd name="connsiteX125" fmla="*/ 1034499 w 5375775"/>
              <a:gd name="connsiteY125" fmla="*/ 5465416 h 5983712"/>
              <a:gd name="connsiteX126" fmla="*/ 1108824 w 5375775"/>
              <a:gd name="connsiteY126" fmla="*/ 5453626 h 5983712"/>
              <a:gd name="connsiteX127" fmla="*/ 1221594 w 5375775"/>
              <a:gd name="connsiteY127" fmla="*/ 5503347 h 5983712"/>
              <a:gd name="connsiteX128" fmla="*/ 1235433 w 5375775"/>
              <a:gd name="connsiteY128" fmla="*/ 5616629 h 5983712"/>
              <a:gd name="connsiteX129" fmla="*/ 1138554 w 5375775"/>
              <a:gd name="connsiteY129" fmla="*/ 5682753 h 5983712"/>
              <a:gd name="connsiteX130" fmla="*/ 1001694 w 5375775"/>
              <a:gd name="connsiteY130" fmla="*/ 5657636 h 5983712"/>
              <a:gd name="connsiteX131" fmla="*/ 954535 w 5375775"/>
              <a:gd name="connsiteY131" fmla="*/ 5544867 h 5983712"/>
              <a:gd name="connsiteX132" fmla="*/ 1002718 w 5375775"/>
              <a:gd name="connsiteY132" fmla="*/ 5481306 h 5983712"/>
              <a:gd name="connsiteX133" fmla="*/ 1006819 w 5375775"/>
              <a:gd name="connsiteY133" fmla="*/ 5478231 h 5983712"/>
              <a:gd name="connsiteX134" fmla="*/ 660823 w 5375775"/>
              <a:gd name="connsiteY134" fmla="*/ 5461315 h 5983712"/>
              <a:gd name="connsiteX135" fmla="*/ 679276 w 5375775"/>
              <a:gd name="connsiteY135" fmla="*/ 5517187 h 5983712"/>
              <a:gd name="connsiteX136" fmla="*/ 684914 w 5375775"/>
              <a:gd name="connsiteY136" fmla="*/ 5574085 h 5983712"/>
              <a:gd name="connsiteX137" fmla="*/ 603926 w 5375775"/>
              <a:gd name="connsiteY137" fmla="*/ 5711970 h 5983712"/>
              <a:gd name="connsiteX138" fmla="*/ 288685 w 5375775"/>
              <a:gd name="connsiteY138" fmla="*/ 5757078 h 5983712"/>
              <a:gd name="connsiteX139" fmla="*/ 174890 w 5375775"/>
              <a:gd name="connsiteY139" fmla="*/ 5681728 h 5983712"/>
              <a:gd name="connsiteX140" fmla="*/ 133884 w 5375775"/>
              <a:gd name="connsiteY140" fmla="*/ 5605352 h 5983712"/>
              <a:gd name="connsiteX141" fmla="*/ 128245 w 5375775"/>
              <a:gd name="connsiteY141" fmla="*/ 5533590 h 5983712"/>
              <a:gd name="connsiteX142" fmla="*/ 165151 w 5375775"/>
              <a:gd name="connsiteY142" fmla="*/ 5446962 h 5983712"/>
              <a:gd name="connsiteX143" fmla="*/ 421444 w 5375775"/>
              <a:gd name="connsiteY143" fmla="*/ 5338294 h 5983712"/>
              <a:gd name="connsiteX144" fmla="*/ 519349 w 5375775"/>
              <a:gd name="connsiteY144" fmla="*/ 5353159 h 5983712"/>
              <a:gd name="connsiteX145" fmla="*/ 514222 w 5375775"/>
              <a:gd name="connsiteY145" fmla="*/ 5308564 h 5983712"/>
              <a:gd name="connsiteX146" fmla="*/ 518324 w 5375775"/>
              <a:gd name="connsiteY146" fmla="*/ 5284472 h 5983712"/>
              <a:gd name="connsiteX147" fmla="*/ 509609 w 5375775"/>
              <a:gd name="connsiteY147" fmla="*/ 5227063 h 5983712"/>
              <a:gd name="connsiteX148" fmla="*/ 468603 w 5375775"/>
              <a:gd name="connsiteY148" fmla="*/ 5186568 h 5983712"/>
              <a:gd name="connsiteX149" fmla="*/ 413755 w 5375775"/>
              <a:gd name="connsiteY149" fmla="*/ 5160427 h 5983712"/>
              <a:gd name="connsiteX150" fmla="*/ 382488 w 5375775"/>
              <a:gd name="connsiteY150" fmla="*/ 5105067 h 5983712"/>
              <a:gd name="connsiteX151" fmla="*/ 401454 w 5375775"/>
              <a:gd name="connsiteY151" fmla="*/ 5028179 h 5983712"/>
              <a:gd name="connsiteX152" fmla="*/ 477829 w 5375775"/>
              <a:gd name="connsiteY152" fmla="*/ 4983071 h 5983712"/>
              <a:gd name="connsiteX153" fmla="*/ 567019 w 5375775"/>
              <a:gd name="connsiteY153" fmla="*/ 5000499 h 5983712"/>
              <a:gd name="connsiteX154" fmla="*/ 681839 w 5375775"/>
              <a:gd name="connsiteY154" fmla="*/ 5003574 h 5983712"/>
              <a:gd name="connsiteX155" fmla="*/ 709006 w 5375775"/>
              <a:gd name="connsiteY155" fmla="*/ 4952829 h 5983712"/>
              <a:gd name="connsiteX156" fmla="*/ 719770 w 5375775"/>
              <a:gd name="connsiteY156" fmla="*/ 4924123 h 5983712"/>
              <a:gd name="connsiteX157" fmla="*/ 753089 w 5375775"/>
              <a:gd name="connsiteY157" fmla="*/ 4931812 h 5983712"/>
              <a:gd name="connsiteX158" fmla="*/ 806911 w 5375775"/>
              <a:gd name="connsiteY158" fmla="*/ 4951291 h 5983712"/>
              <a:gd name="connsiteX159" fmla="*/ 826901 w 5375775"/>
              <a:gd name="connsiteY159" fmla="*/ 4942064 h 5983712"/>
              <a:gd name="connsiteX160" fmla="*/ 874572 w 5375775"/>
              <a:gd name="connsiteY160" fmla="*/ 4954366 h 5983712"/>
              <a:gd name="connsiteX161" fmla="*/ 921730 w 5375775"/>
              <a:gd name="connsiteY161" fmla="*/ 4979996 h 5983712"/>
              <a:gd name="connsiteX162" fmla="*/ 1013996 w 5375775"/>
              <a:gd name="connsiteY162" fmla="*/ 4935913 h 5983712"/>
              <a:gd name="connsiteX163" fmla="*/ 1043213 w 5375775"/>
              <a:gd name="connsiteY163" fmla="*/ 4898494 h 5983712"/>
              <a:gd name="connsiteX164" fmla="*/ 1064037 w 5375775"/>
              <a:gd name="connsiteY164" fmla="*/ 4886961 h 5983712"/>
              <a:gd name="connsiteX165" fmla="*/ 2571235 w 5375775"/>
              <a:gd name="connsiteY165" fmla="*/ 4851336 h 5983712"/>
              <a:gd name="connsiteX166" fmla="*/ 2613780 w 5375775"/>
              <a:gd name="connsiteY166" fmla="*/ 4871840 h 5983712"/>
              <a:gd name="connsiteX167" fmla="*/ 2598402 w 5375775"/>
              <a:gd name="connsiteY167" fmla="*/ 4914385 h 5983712"/>
              <a:gd name="connsiteX168" fmla="*/ 2573798 w 5375775"/>
              <a:gd name="connsiteY168" fmla="*/ 4922074 h 5983712"/>
              <a:gd name="connsiteX169" fmla="*/ 2529716 w 5375775"/>
              <a:gd name="connsiteY169" fmla="*/ 4890293 h 5983712"/>
              <a:gd name="connsiteX170" fmla="*/ 2571235 w 5375775"/>
              <a:gd name="connsiteY170" fmla="*/ 4851336 h 5983712"/>
              <a:gd name="connsiteX171" fmla="*/ 2853672 w 5375775"/>
              <a:gd name="connsiteY171" fmla="*/ 4809816 h 5983712"/>
              <a:gd name="connsiteX172" fmla="*/ 2855723 w 5375775"/>
              <a:gd name="connsiteY172" fmla="*/ 4813404 h 5983712"/>
              <a:gd name="connsiteX173" fmla="*/ 2896217 w 5375775"/>
              <a:gd name="connsiteY173" fmla="*/ 4863638 h 5983712"/>
              <a:gd name="connsiteX174" fmla="*/ 2880327 w 5375775"/>
              <a:gd name="connsiteY174" fmla="*/ 4883629 h 5983712"/>
              <a:gd name="connsiteX175" fmla="*/ 2825992 w 5375775"/>
              <a:gd name="connsiteY175" fmla="*/ 4891831 h 5983712"/>
              <a:gd name="connsiteX176" fmla="*/ 2798825 w 5375775"/>
              <a:gd name="connsiteY176" fmla="*/ 4870301 h 5983712"/>
              <a:gd name="connsiteX177" fmla="*/ 2809077 w 5375775"/>
              <a:gd name="connsiteY177" fmla="*/ 4839546 h 5983712"/>
              <a:gd name="connsiteX178" fmla="*/ 2828042 w 5375775"/>
              <a:gd name="connsiteY178" fmla="*/ 4822631 h 5983712"/>
              <a:gd name="connsiteX179" fmla="*/ 2853672 w 5375775"/>
              <a:gd name="connsiteY179" fmla="*/ 4809816 h 5983712"/>
              <a:gd name="connsiteX180" fmla="*/ 1788515 w 5375775"/>
              <a:gd name="connsiteY180" fmla="*/ 4790851 h 5983712"/>
              <a:gd name="connsiteX181" fmla="*/ 1822859 w 5375775"/>
              <a:gd name="connsiteY181" fmla="*/ 4816480 h 5983712"/>
              <a:gd name="connsiteX182" fmla="*/ 1789540 w 5375775"/>
              <a:gd name="connsiteY182" fmla="*/ 4843135 h 5983712"/>
              <a:gd name="connsiteX183" fmla="*/ 1758272 w 5375775"/>
              <a:gd name="connsiteY183" fmla="*/ 4816993 h 5983712"/>
              <a:gd name="connsiteX184" fmla="*/ 1788515 w 5375775"/>
              <a:gd name="connsiteY184" fmla="*/ 4790851 h 5983712"/>
              <a:gd name="connsiteX185" fmla="*/ 3221709 w 5375775"/>
              <a:gd name="connsiteY185" fmla="*/ 4687820 h 5983712"/>
              <a:gd name="connsiteX186" fmla="*/ 3222734 w 5375775"/>
              <a:gd name="connsiteY186" fmla="*/ 4690895 h 5983712"/>
              <a:gd name="connsiteX187" fmla="*/ 3286808 w 5375775"/>
              <a:gd name="connsiteY187" fmla="*/ 4720113 h 5983712"/>
              <a:gd name="connsiteX188" fmla="*/ 3286808 w 5375775"/>
              <a:gd name="connsiteY188" fmla="*/ 4773935 h 5983712"/>
              <a:gd name="connsiteX189" fmla="*/ 3176089 w 5375775"/>
              <a:gd name="connsiteY189" fmla="*/ 4788800 h 5983712"/>
              <a:gd name="connsiteX190" fmla="*/ 3179677 w 5375775"/>
              <a:gd name="connsiteY190" fmla="*/ 4703710 h 5983712"/>
              <a:gd name="connsiteX191" fmla="*/ 3221709 w 5375775"/>
              <a:gd name="connsiteY191" fmla="*/ 4687820 h 5983712"/>
              <a:gd name="connsiteX192" fmla="*/ 696640 w 5375775"/>
              <a:gd name="connsiteY192" fmla="*/ 4643129 h 5983712"/>
              <a:gd name="connsiteX193" fmla="*/ 703368 w 5375775"/>
              <a:gd name="connsiteY193" fmla="*/ 4669368 h 5983712"/>
              <a:gd name="connsiteX194" fmla="*/ 703368 w 5375775"/>
              <a:gd name="connsiteY194" fmla="*/ 4669367 h 5983712"/>
              <a:gd name="connsiteX195" fmla="*/ 723359 w 5375775"/>
              <a:gd name="connsiteY195" fmla="*/ 4632974 h 5983712"/>
              <a:gd name="connsiteX196" fmla="*/ 718746 w 5375775"/>
              <a:gd name="connsiteY196" fmla="*/ 4646814 h 5983712"/>
              <a:gd name="connsiteX197" fmla="*/ 703405 w 5375775"/>
              <a:gd name="connsiteY197" fmla="*/ 4669315 h 5983712"/>
              <a:gd name="connsiteX198" fmla="*/ 718745 w 5375775"/>
              <a:gd name="connsiteY198" fmla="*/ 4647326 h 5983712"/>
              <a:gd name="connsiteX199" fmla="*/ 723359 w 5375775"/>
              <a:gd name="connsiteY199" fmla="*/ 4632974 h 5983712"/>
              <a:gd name="connsiteX200" fmla="*/ 714645 w 5375775"/>
              <a:gd name="connsiteY200" fmla="*/ 4561212 h 5983712"/>
              <a:gd name="connsiteX201" fmla="*/ 696704 w 5375775"/>
              <a:gd name="connsiteY201" fmla="*/ 4614906 h 5983712"/>
              <a:gd name="connsiteX202" fmla="*/ 696415 w 5375775"/>
              <a:gd name="connsiteY202" fmla="*/ 4636192 h 5983712"/>
              <a:gd name="connsiteX203" fmla="*/ 696705 w 5375775"/>
              <a:gd name="connsiteY203" fmla="*/ 4614906 h 5983712"/>
              <a:gd name="connsiteX204" fmla="*/ 714645 w 5375775"/>
              <a:gd name="connsiteY204" fmla="*/ 4561212 h 5983712"/>
              <a:gd name="connsiteX205" fmla="*/ 155220 w 5375775"/>
              <a:gd name="connsiteY205" fmla="*/ 4318309 h 5983712"/>
              <a:gd name="connsiteX206" fmla="*/ 182579 w 5375775"/>
              <a:gd name="connsiteY206" fmla="*/ 4320808 h 5983712"/>
              <a:gd name="connsiteX207" fmla="*/ 196419 w 5375775"/>
              <a:gd name="connsiteY207" fmla="*/ 4364377 h 5983712"/>
              <a:gd name="connsiteX208" fmla="*/ 164126 w 5375775"/>
              <a:gd name="connsiteY208" fmla="*/ 4377192 h 5983712"/>
              <a:gd name="connsiteX209" fmla="*/ 128245 w 5375775"/>
              <a:gd name="connsiteY209" fmla="*/ 4358226 h 5983712"/>
              <a:gd name="connsiteX210" fmla="*/ 131320 w 5375775"/>
              <a:gd name="connsiteY210" fmla="*/ 4331572 h 5983712"/>
              <a:gd name="connsiteX211" fmla="*/ 155220 w 5375775"/>
              <a:gd name="connsiteY211" fmla="*/ 4318309 h 5983712"/>
              <a:gd name="connsiteX212" fmla="*/ 276382 w 5375775"/>
              <a:gd name="connsiteY212" fmla="*/ 4296716 h 5983712"/>
              <a:gd name="connsiteX213" fmla="*/ 317901 w 5375775"/>
              <a:gd name="connsiteY213" fmla="*/ 4321832 h 5983712"/>
              <a:gd name="connsiteX214" fmla="*/ 312263 w 5375775"/>
              <a:gd name="connsiteY214" fmla="*/ 4340286 h 5983712"/>
              <a:gd name="connsiteX215" fmla="*/ 247165 w 5375775"/>
              <a:gd name="connsiteY215" fmla="*/ 4341823 h 5983712"/>
              <a:gd name="connsiteX216" fmla="*/ 246139 w 5375775"/>
              <a:gd name="connsiteY216" fmla="*/ 4312606 h 5983712"/>
              <a:gd name="connsiteX217" fmla="*/ 276382 w 5375775"/>
              <a:gd name="connsiteY217" fmla="*/ 4296716 h 5983712"/>
              <a:gd name="connsiteX218" fmla="*/ 2998733 w 5375775"/>
              <a:gd name="connsiteY218" fmla="*/ 4253658 h 5983712"/>
              <a:gd name="connsiteX219" fmla="*/ 3034102 w 5375775"/>
              <a:gd name="connsiteY219" fmla="*/ 4301842 h 5983712"/>
              <a:gd name="connsiteX220" fmla="*/ 3063832 w 5375775"/>
              <a:gd name="connsiteY220" fmla="*/ 4381805 h 5983712"/>
              <a:gd name="connsiteX221" fmla="*/ 3072226 w 5375775"/>
              <a:gd name="connsiteY221" fmla="*/ 4406537 h 5983712"/>
              <a:gd name="connsiteX222" fmla="*/ 3083299 w 5375775"/>
              <a:gd name="connsiteY222" fmla="*/ 4432012 h 5983712"/>
              <a:gd name="connsiteX223" fmla="*/ 3083824 w 5375775"/>
              <a:gd name="connsiteY223" fmla="*/ 4432040 h 5983712"/>
              <a:gd name="connsiteX224" fmla="*/ 3064346 w 5375775"/>
              <a:gd name="connsiteY224" fmla="*/ 4381806 h 5983712"/>
              <a:gd name="connsiteX225" fmla="*/ 3034615 w 5375775"/>
              <a:gd name="connsiteY225" fmla="*/ 4301843 h 5983712"/>
              <a:gd name="connsiteX226" fmla="*/ 2998734 w 5375775"/>
              <a:gd name="connsiteY226" fmla="*/ 4253659 h 5983712"/>
              <a:gd name="connsiteX227" fmla="*/ 3608521 w 5375775"/>
              <a:gd name="connsiteY227" fmla="*/ 4226683 h 5983712"/>
              <a:gd name="connsiteX228" fmla="*/ 3642031 w 5375775"/>
              <a:gd name="connsiteY228" fmla="*/ 4243407 h 5983712"/>
              <a:gd name="connsiteX229" fmla="*/ 3624090 w 5375775"/>
              <a:gd name="connsiteY229" fmla="*/ 4291591 h 5983712"/>
              <a:gd name="connsiteX230" fmla="*/ 3603587 w 5375775"/>
              <a:gd name="connsiteY230" fmla="*/ 4295692 h 5983712"/>
              <a:gd name="connsiteX231" fmla="*/ 3560530 w 5375775"/>
              <a:gd name="connsiteY231" fmla="*/ 4270575 h 5983712"/>
              <a:gd name="connsiteX232" fmla="*/ 3572319 w 5375775"/>
              <a:gd name="connsiteY232" fmla="*/ 4235718 h 5983712"/>
              <a:gd name="connsiteX233" fmla="*/ 3608521 w 5375775"/>
              <a:gd name="connsiteY233" fmla="*/ 4226683 h 5983712"/>
              <a:gd name="connsiteX234" fmla="*/ 94927 w 5375775"/>
              <a:gd name="connsiteY234" fmla="*/ 4142940 h 5983712"/>
              <a:gd name="connsiteX235" fmla="*/ 139010 w 5375775"/>
              <a:gd name="connsiteY235" fmla="*/ 4150629 h 5983712"/>
              <a:gd name="connsiteX236" fmla="*/ 180529 w 5375775"/>
              <a:gd name="connsiteY236" fmla="*/ 4185998 h 5983712"/>
              <a:gd name="connsiteX237" fmla="*/ 181554 w 5375775"/>
              <a:gd name="connsiteY237" fmla="*/ 4203938 h 5983712"/>
              <a:gd name="connsiteX238" fmla="*/ 149774 w 5375775"/>
              <a:gd name="connsiteY238" fmla="*/ 4249558 h 5983712"/>
              <a:gd name="connsiteX239" fmla="*/ 100566 w 5375775"/>
              <a:gd name="connsiteY239" fmla="*/ 4259810 h 5983712"/>
              <a:gd name="connsiteX240" fmla="*/ 32904 w 5375775"/>
              <a:gd name="connsiteY240" fmla="*/ 4220853 h 5983712"/>
              <a:gd name="connsiteX241" fmla="*/ 24703 w 5375775"/>
              <a:gd name="connsiteY241" fmla="*/ 4210602 h 5983712"/>
              <a:gd name="connsiteX242" fmla="*/ 41106 w 5375775"/>
              <a:gd name="connsiteY242" fmla="*/ 4163956 h 5983712"/>
              <a:gd name="connsiteX243" fmla="*/ 94927 w 5375775"/>
              <a:gd name="connsiteY243" fmla="*/ 4142940 h 5983712"/>
              <a:gd name="connsiteX244" fmla="*/ 30534 w 5375775"/>
              <a:gd name="connsiteY244" fmla="*/ 3836861 h 5983712"/>
              <a:gd name="connsiteX245" fmla="*/ 56996 w 5375775"/>
              <a:gd name="connsiteY245" fmla="*/ 3843076 h 5983712"/>
              <a:gd name="connsiteX246" fmla="*/ 69810 w 5375775"/>
              <a:gd name="connsiteY246" fmla="*/ 3872294 h 5983712"/>
              <a:gd name="connsiteX247" fmla="*/ 69810 w 5375775"/>
              <a:gd name="connsiteY247" fmla="*/ 3889209 h 5983712"/>
              <a:gd name="connsiteX248" fmla="*/ 112355 w 5375775"/>
              <a:gd name="connsiteY248" fmla="*/ 3902536 h 5983712"/>
              <a:gd name="connsiteX249" fmla="*/ 140035 w 5375775"/>
              <a:gd name="connsiteY249" fmla="*/ 3947644 h 5983712"/>
              <a:gd name="connsiteX250" fmla="*/ 107230 w 5375775"/>
              <a:gd name="connsiteY250" fmla="*/ 3988651 h 5983712"/>
              <a:gd name="connsiteX251" fmla="*/ 25216 w 5375775"/>
              <a:gd name="connsiteY251" fmla="*/ 3978400 h 5983712"/>
              <a:gd name="connsiteX252" fmla="*/ 30342 w 5375775"/>
              <a:gd name="connsiteY252" fmla="*/ 3905612 h 5983712"/>
              <a:gd name="connsiteX253" fmla="*/ 99 w 5375775"/>
              <a:gd name="connsiteY253" fmla="*/ 3859479 h 5983712"/>
              <a:gd name="connsiteX254" fmla="*/ 3687 w 5375775"/>
              <a:gd name="connsiteY254" fmla="*/ 3847176 h 5983712"/>
              <a:gd name="connsiteX255" fmla="*/ 30534 w 5375775"/>
              <a:gd name="connsiteY255" fmla="*/ 3836861 h 5983712"/>
              <a:gd name="connsiteX256" fmla="*/ 3454424 w 5375775"/>
              <a:gd name="connsiteY256" fmla="*/ 3767470 h 5983712"/>
              <a:gd name="connsiteX257" fmla="*/ 3501069 w 5375775"/>
              <a:gd name="connsiteY257" fmla="*/ 3785154 h 5983712"/>
              <a:gd name="connsiteX258" fmla="*/ 3501582 w 5375775"/>
              <a:gd name="connsiteY258" fmla="*/ 3852303 h 5983712"/>
              <a:gd name="connsiteX259" fmla="*/ 3445197 w 5375775"/>
              <a:gd name="connsiteY259" fmla="*/ 3870756 h 5983712"/>
              <a:gd name="connsiteX260" fmla="*/ 3390863 w 5375775"/>
              <a:gd name="connsiteY260" fmla="*/ 3841539 h 5983712"/>
              <a:gd name="connsiteX261" fmla="*/ 3406240 w 5375775"/>
              <a:gd name="connsiteY261" fmla="*/ 3780541 h 5983712"/>
              <a:gd name="connsiteX262" fmla="*/ 3454424 w 5375775"/>
              <a:gd name="connsiteY262" fmla="*/ 3767470 h 5983712"/>
              <a:gd name="connsiteX263" fmla="*/ 396840 w 5375775"/>
              <a:gd name="connsiteY263" fmla="*/ 3636504 h 5983712"/>
              <a:gd name="connsiteX264" fmla="*/ 426057 w 5375775"/>
              <a:gd name="connsiteY264" fmla="*/ 3658033 h 5983712"/>
              <a:gd name="connsiteX265" fmla="*/ 396840 w 5375775"/>
              <a:gd name="connsiteY265" fmla="*/ 3679561 h 5983712"/>
              <a:gd name="connsiteX266" fmla="*/ 369673 w 5375775"/>
              <a:gd name="connsiteY266" fmla="*/ 3658033 h 5983712"/>
              <a:gd name="connsiteX267" fmla="*/ 396840 w 5375775"/>
              <a:gd name="connsiteY267" fmla="*/ 3636504 h 5983712"/>
              <a:gd name="connsiteX268" fmla="*/ 177966 w 5375775"/>
              <a:gd name="connsiteY268" fmla="*/ 3630353 h 5983712"/>
              <a:gd name="connsiteX269" fmla="*/ 211284 w 5375775"/>
              <a:gd name="connsiteY269" fmla="*/ 3644705 h 5983712"/>
              <a:gd name="connsiteX270" fmla="*/ 208209 w 5375775"/>
              <a:gd name="connsiteY270" fmla="*/ 3679048 h 5983712"/>
              <a:gd name="connsiteX271" fmla="*/ 152337 w 5375775"/>
              <a:gd name="connsiteY271" fmla="*/ 3683149 h 5983712"/>
              <a:gd name="connsiteX272" fmla="*/ 140034 w 5375775"/>
              <a:gd name="connsiteY272" fmla="*/ 3658032 h 5983712"/>
              <a:gd name="connsiteX273" fmla="*/ 162076 w 5375775"/>
              <a:gd name="connsiteY273" fmla="*/ 3633941 h 5983712"/>
              <a:gd name="connsiteX274" fmla="*/ 177966 w 5375775"/>
              <a:gd name="connsiteY274" fmla="*/ 3630353 h 5983712"/>
              <a:gd name="connsiteX275" fmla="*/ 132602 w 5375775"/>
              <a:gd name="connsiteY275" fmla="*/ 3382901 h 5983712"/>
              <a:gd name="connsiteX276" fmla="*/ 181554 w 5375775"/>
              <a:gd name="connsiteY276" fmla="*/ 3396613 h 5983712"/>
              <a:gd name="connsiteX277" fmla="*/ 180529 w 5375775"/>
              <a:gd name="connsiteY277" fmla="*/ 3472988 h 5983712"/>
              <a:gd name="connsiteX278" fmla="*/ 137471 w 5375775"/>
              <a:gd name="connsiteY278" fmla="*/ 3489903 h 5983712"/>
              <a:gd name="connsiteX279" fmla="*/ 136959 w 5375775"/>
              <a:gd name="connsiteY279" fmla="*/ 3486315 h 5983712"/>
              <a:gd name="connsiteX280" fmla="*/ 70835 w 5375775"/>
              <a:gd name="connsiteY280" fmla="*/ 3441208 h 5983712"/>
              <a:gd name="connsiteX281" fmla="*/ 85187 w 5375775"/>
              <a:gd name="connsiteY281" fmla="*/ 3402252 h 5983712"/>
              <a:gd name="connsiteX282" fmla="*/ 132602 w 5375775"/>
              <a:gd name="connsiteY282" fmla="*/ 3382901 h 5983712"/>
              <a:gd name="connsiteX283" fmla="*/ 383705 w 5375775"/>
              <a:gd name="connsiteY283" fmla="*/ 3135514 h 5983712"/>
              <a:gd name="connsiteX284" fmla="*/ 371724 w 5375775"/>
              <a:gd name="connsiteY284" fmla="*/ 3138782 h 5983712"/>
              <a:gd name="connsiteX285" fmla="*/ 383706 w 5375775"/>
              <a:gd name="connsiteY285" fmla="*/ 3135515 h 5983712"/>
              <a:gd name="connsiteX286" fmla="*/ 395303 w 5375775"/>
              <a:gd name="connsiteY286" fmla="*/ 3138782 h 5983712"/>
              <a:gd name="connsiteX287" fmla="*/ 383705 w 5375775"/>
              <a:gd name="connsiteY287" fmla="*/ 3135514 h 5983712"/>
              <a:gd name="connsiteX288" fmla="*/ 141059 w 5375775"/>
              <a:gd name="connsiteY288" fmla="*/ 3087524 h 5983712"/>
              <a:gd name="connsiteX289" fmla="*/ 154387 w 5375775"/>
              <a:gd name="connsiteY289" fmla="*/ 3097775 h 5983712"/>
              <a:gd name="connsiteX290" fmla="*/ 141061 w 5375775"/>
              <a:gd name="connsiteY290" fmla="*/ 3087524 h 5983712"/>
              <a:gd name="connsiteX291" fmla="*/ 264080 w 5375775"/>
              <a:gd name="connsiteY291" fmla="*/ 3081885 h 5983712"/>
              <a:gd name="connsiteX292" fmla="*/ 251778 w 5375775"/>
              <a:gd name="connsiteY292" fmla="*/ 3082398 h 5983712"/>
              <a:gd name="connsiteX293" fmla="*/ 214488 w 5375775"/>
              <a:gd name="connsiteY293" fmla="*/ 3096174 h 5983712"/>
              <a:gd name="connsiteX294" fmla="*/ 251779 w 5375775"/>
              <a:gd name="connsiteY294" fmla="*/ 3082398 h 5983712"/>
              <a:gd name="connsiteX295" fmla="*/ 657234 w 5375775"/>
              <a:gd name="connsiteY295" fmla="*/ 2519576 h 5983712"/>
              <a:gd name="connsiteX296" fmla="*/ 684914 w 5375775"/>
              <a:gd name="connsiteY296" fmla="*/ 2535979 h 5983712"/>
              <a:gd name="connsiteX297" fmla="*/ 670049 w 5375775"/>
              <a:gd name="connsiteY297" fmla="*/ 2574422 h 5983712"/>
              <a:gd name="connsiteX298" fmla="*/ 650058 w 5375775"/>
              <a:gd name="connsiteY298" fmla="*/ 2579548 h 5983712"/>
              <a:gd name="connsiteX299" fmla="*/ 615715 w 5375775"/>
              <a:gd name="connsiteY299" fmla="*/ 2562121 h 5983712"/>
              <a:gd name="connsiteX300" fmla="*/ 617253 w 5375775"/>
              <a:gd name="connsiteY300" fmla="*/ 2532903 h 5983712"/>
              <a:gd name="connsiteX301" fmla="*/ 657234 w 5375775"/>
              <a:gd name="connsiteY301" fmla="*/ 2519576 h 5983712"/>
              <a:gd name="connsiteX302" fmla="*/ 1227744 w 5375775"/>
              <a:gd name="connsiteY302" fmla="*/ 2467805 h 5983712"/>
              <a:gd name="connsiteX303" fmla="*/ 1257987 w 5375775"/>
              <a:gd name="connsiteY303" fmla="*/ 2491897 h 5983712"/>
              <a:gd name="connsiteX304" fmla="*/ 1228257 w 5375775"/>
              <a:gd name="connsiteY304" fmla="*/ 2515477 h 5983712"/>
              <a:gd name="connsiteX305" fmla="*/ 1198015 w 5375775"/>
              <a:gd name="connsiteY305" fmla="*/ 2490872 h 5983712"/>
              <a:gd name="connsiteX306" fmla="*/ 1227744 w 5375775"/>
              <a:gd name="connsiteY306" fmla="*/ 2467805 h 5983712"/>
              <a:gd name="connsiteX307" fmla="*/ 989584 w 5375775"/>
              <a:gd name="connsiteY307" fmla="*/ 2352986 h 5983712"/>
              <a:gd name="connsiteX308" fmla="*/ 1011433 w 5375775"/>
              <a:gd name="connsiteY308" fmla="*/ 2355549 h 5983712"/>
              <a:gd name="connsiteX309" fmla="*/ 1027836 w 5375775"/>
              <a:gd name="connsiteY309" fmla="*/ 2383741 h 5983712"/>
              <a:gd name="connsiteX310" fmla="*/ 992467 w 5375775"/>
              <a:gd name="connsiteY310" fmla="*/ 2403733 h 5983712"/>
              <a:gd name="connsiteX311" fmla="*/ 965300 w 5375775"/>
              <a:gd name="connsiteY311" fmla="*/ 2387329 h 5983712"/>
              <a:gd name="connsiteX312" fmla="*/ 970426 w 5375775"/>
              <a:gd name="connsiteY312" fmla="*/ 2361187 h 5983712"/>
              <a:gd name="connsiteX313" fmla="*/ 989584 w 5375775"/>
              <a:gd name="connsiteY313" fmla="*/ 2352986 h 5983712"/>
              <a:gd name="connsiteX314" fmla="*/ 1147268 w 5375775"/>
              <a:gd name="connsiteY314" fmla="*/ 1959832 h 5983712"/>
              <a:gd name="connsiteX315" fmla="*/ 1172386 w 5375775"/>
              <a:gd name="connsiteY315" fmla="*/ 1981873 h 5983712"/>
              <a:gd name="connsiteX316" fmla="*/ 1145218 w 5375775"/>
              <a:gd name="connsiteY316" fmla="*/ 2002889 h 5983712"/>
              <a:gd name="connsiteX317" fmla="*/ 1119589 w 5375775"/>
              <a:gd name="connsiteY317" fmla="*/ 1980335 h 5983712"/>
              <a:gd name="connsiteX318" fmla="*/ 1147268 w 5375775"/>
              <a:gd name="connsiteY318" fmla="*/ 1959832 h 5983712"/>
              <a:gd name="connsiteX319" fmla="*/ 3627642 w 5375775"/>
              <a:gd name="connsiteY319" fmla="*/ 0 h 5983712"/>
              <a:gd name="connsiteX320" fmla="*/ 5375775 w 5375775"/>
              <a:gd name="connsiteY320" fmla="*/ 1748133 h 5983712"/>
              <a:gd name="connsiteX321" fmla="*/ 3627642 w 5375775"/>
              <a:gd name="connsiteY321" fmla="*/ 3496266 h 5983712"/>
              <a:gd name="connsiteX322" fmla="*/ 3448906 w 5375775"/>
              <a:gd name="connsiteY322" fmla="*/ 3487241 h 5983712"/>
              <a:gd name="connsiteX323" fmla="*/ 3329407 w 5375775"/>
              <a:gd name="connsiteY323" fmla="*/ 3469003 h 5983712"/>
              <a:gd name="connsiteX324" fmla="*/ 3334991 w 5375775"/>
              <a:gd name="connsiteY324" fmla="*/ 3475552 h 5983712"/>
              <a:gd name="connsiteX325" fmla="*/ 3415980 w 5375775"/>
              <a:gd name="connsiteY325" fmla="*/ 3540138 h 5983712"/>
              <a:gd name="connsiteX326" fmla="*/ 3569757 w 5375775"/>
              <a:gd name="connsiteY326" fmla="*/ 3620101 h 5983712"/>
              <a:gd name="connsiteX327" fmla="*/ 3627679 w 5375775"/>
              <a:gd name="connsiteY327" fmla="*/ 3616001 h 5983712"/>
              <a:gd name="connsiteX328" fmla="*/ 3798371 w 5375775"/>
              <a:gd name="connsiteY328" fmla="*/ 3613438 h 5983712"/>
              <a:gd name="connsiteX329" fmla="*/ 3952146 w 5375775"/>
              <a:gd name="connsiteY329" fmla="*/ 3597548 h 5983712"/>
              <a:gd name="connsiteX330" fmla="*/ 4067992 w 5375775"/>
              <a:gd name="connsiteY330" fmla="*/ 3555003 h 5983712"/>
              <a:gd name="connsiteX331" fmla="*/ 4157182 w 5375775"/>
              <a:gd name="connsiteY331" fmla="*/ 3560642 h 5983712"/>
              <a:gd name="connsiteX332" fmla="*/ 4185374 w 5375775"/>
              <a:gd name="connsiteY332" fmla="*/ 3596010 h 5983712"/>
              <a:gd name="connsiteX333" fmla="*/ 4157695 w 5375775"/>
              <a:gd name="connsiteY333" fmla="*/ 3636504 h 5983712"/>
              <a:gd name="connsiteX334" fmla="*/ 4057740 w 5375775"/>
              <a:gd name="connsiteY334" fmla="*/ 3645218 h 5983712"/>
              <a:gd name="connsiteX335" fmla="*/ 3985977 w 5375775"/>
              <a:gd name="connsiteY335" fmla="*/ 3626253 h 5983712"/>
              <a:gd name="connsiteX336" fmla="*/ 3860906 w 5375775"/>
              <a:gd name="connsiteY336" fmla="*/ 3640093 h 5983712"/>
              <a:gd name="connsiteX337" fmla="*/ 3741473 w 5375775"/>
              <a:gd name="connsiteY337" fmla="*/ 3679562 h 5983712"/>
              <a:gd name="connsiteX338" fmla="*/ 3632293 w 5375775"/>
              <a:gd name="connsiteY338" fmla="*/ 3668798 h 5983712"/>
              <a:gd name="connsiteX339" fmla="*/ 3492868 w 5375775"/>
              <a:gd name="connsiteY339" fmla="*/ 3617026 h 5983712"/>
              <a:gd name="connsiteX340" fmla="*/ 3384713 w 5375775"/>
              <a:gd name="connsiteY340" fmla="*/ 3586271 h 5983712"/>
              <a:gd name="connsiteX341" fmla="*/ 3366259 w 5375775"/>
              <a:gd name="connsiteY341" fmla="*/ 3586783 h 5983712"/>
              <a:gd name="connsiteX342" fmla="*/ 3338067 w 5375775"/>
              <a:gd name="connsiteY342" fmla="*/ 3610362 h 5983712"/>
              <a:gd name="connsiteX343" fmla="*/ 3306799 w 5375775"/>
              <a:gd name="connsiteY343" fmla="*/ 3699553 h 5983712"/>
              <a:gd name="connsiteX344" fmla="*/ 3292959 w 5375775"/>
              <a:gd name="connsiteY344" fmla="*/ 3728257 h 5983712"/>
              <a:gd name="connsiteX345" fmla="*/ 3355495 w 5375775"/>
              <a:gd name="connsiteY345" fmla="*/ 3795919 h 5983712"/>
              <a:gd name="connsiteX346" fmla="*/ 3277069 w 5375775"/>
              <a:gd name="connsiteY346" fmla="*/ 3854354 h 5983712"/>
              <a:gd name="connsiteX347" fmla="*/ 3266818 w 5375775"/>
              <a:gd name="connsiteY347" fmla="*/ 3900999 h 5983712"/>
              <a:gd name="connsiteX348" fmla="*/ 3379074 w 5375775"/>
              <a:gd name="connsiteY348" fmla="*/ 3942519 h 5983712"/>
              <a:gd name="connsiteX349" fmla="*/ 3469802 w 5375775"/>
              <a:gd name="connsiteY349" fmla="*/ 3967636 h 5983712"/>
              <a:gd name="connsiteX350" fmla="*/ 3492356 w 5375775"/>
              <a:gd name="connsiteY350" fmla="*/ 3983526 h 5983712"/>
              <a:gd name="connsiteX351" fmla="*/ 3493894 w 5375775"/>
              <a:gd name="connsiteY351" fmla="*/ 4003517 h 5983712"/>
              <a:gd name="connsiteX352" fmla="*/ 3476465 w 5375775"/>
              <a:gd name="connsiteY352" fmla="*/ 4008643 h 5983712"/>
              <a:gd name="connsiteX353" fmla="*/ 3423669 w 5375775"/>
              <a:gd name="connsiteY353" fmla="*/ 3990702 h 5983712"/>
              <a:gd name="connsiteX354" fmla="*/ 3302186 w 5375775"/>
              <a:gd name="connsiteY354" fmla="*/ 3945082 h 5983712"/>
              <a:gd name="connsiteX355" fmla="*/ 3260154 w 5375775"/>
              <a:gd name="connsiteY355" fmla="*/ 3930730 h 5983712"/>
              <a:gd name="connsiteX356" fmla="*/ 3143284 w 5375775"/>
              <a:gd name="connsiteY356" fmla="*/ 4105009 h 5983712"/>
              <a:gd name="connsiteX357" fmla="*/ 3177627 w 5375775"/>
              <a:gd name="connsiteY357" fmla="*/ 4138840 h 5983712"/>
              <a:gd name="connsiteX358" fmla="*/ 3200181 w 5375775"/>
              <a:gd name="connsiteY358" fmla="*/ 4170108 h 5983712"/>
              <a:gd name="connsiteX359" fmla="*/ 3284758 w 5375775"/>
              <a:gd name="connsiteY359" fmla="*/ 4243408 h 5983712"/>
              <a:gd name="connsiteX360" fmla="*/ 3317051 w 5375775"/>
              <a:gd name="connsiteY360" fmla="*/ 4258785 h 5983712"/>
              <a:gd name="connsiteX361" fmla="*/ 3327815 w 5375775"/>
              <a:gd name="connsiteY361" fmla="*/ 4284927 h 5983712"/>
              <a:gd name="connsiteX362" fmla="*/ 3298598 w 5375775"/>
              <a:gd name="connsiteY362" fmla="*/ 4289540 h 5983712"/>
              <a:gd name="connsiteX363" fmla="*/ 3267330 w 5375775"/>
              <a:gd name="connsiteY363" fmla="*/ 4265962 h 5983712"/>
              <a:gd name="connsiteX364" fmla="*/ 3152510 w 5375775"/>
              <a:gd name="connsiteY364" fmla="*/ 4196762 h 5983712"/>
              <a:gd name="connsiteX365" fmla="*/ 3109453 w 5375775"/>
              <a:gd name="connsiteY365" fmla="*/ 4173183 h 5983712"/>
              <a:gd name="connsiteX366" fmla="*/ 3098689 w 5375775"/>
              <a:gd name="connsiteY366" fmla="*/ 4166007 h 5983712"/>
              <a:gd name="connsiteX367" fmla="*/ 3073572 w 5375775"/>
              <a:gd name="connsiteY367" fmla="*/ 4202913 h 5983712"/>
              <a:gd name="connsiteX368" fmla="*/ 3053069 w 5375775"/>
              <a:gd name="connsiteY368" fmla="*/ 4211627 h 5983712"/>
              <a:gd name="connsiteX369" fmla="*/ 3033590 w 5375775"/>
              <a:gd name="connsiteY369" fmla="*/ 4212140 h 5983712"/>
              <a:gd name="connsiteX370" fmla="*/ 3074597 w 5375775"/>
              <a:gd name="connsiteY370" fmla="*/ 4256222 h 5983712"/>
              <a:gd name="connsiteX371" fmla="*/ 3148410 w 5375775"/>
              <a:gd name="connsiteY371" fmla="*/ 4292103 h 5983712"/>
              <a:gd name="connsiteX372" fmla="*/ 3222735 w 5375775"/>
              <a:gd name="connsiteY372" fmla="*/ 4359253 h 5983712"/>
              <a:gd name="connsiteX373" fmla="*/ 3248877 w 5375775"/>
              <a:gd name="connsiteY373" fmla="*/ 4405898 h 5983712"/>
              <a:gd name="connsiteX374" fmla="*/ 3302186 w 5375775"/>
              <a:gd name="connsiteY374" fmla="*/ 4443830 h 5983712"/>
              <a:gd name="connsiteX375" fmla="*/ 3371385 w 5375775"/>
              <a:gd name="connsiteY375" fmla="*/ 4423838 h 5983712"/>
              <a:gd name="connsiteX376" fmla="*/ 3398552 w 5375775"/>
              <a:gd name="connsiteY376" fmla="*/ 4395646 h 5983712"/>
              <a:gd name="connsiteX377" fmla="*/ 3409829 w 5375775"/>
              <a:gd name="connsiteY377" fmla="*/ 4389495 h 5983712"/>
              <a:gd name="connsiteX378" fmla="*/ 3451349 w 5375775"/>
              <a:gd name="connsiteY378" fmla="*/ 4408461 h 5983712"/>
              <a:gd name="connsiteX379" fmla="*/ 3453399 w 5375775"/>
              <a:gd name="connsiteY379" fmla="*/ 4422813 h 5983712"/>
              <a:gd name="connsiteX380" fmla="*/ 3450324 w 5375775"/>
              <a:gd name="connsiteY380" fmla="*/ 4434603 h 5983712"/>
              <a:gd name="connsiteX381" fmla="*/ 3470314 w 5375775"/>
              <a:gd name="connsiteY381" fmla="*/ 4461770 h 5983712"/>
              <a:gd name="connsiteX382" fmla="*/ 3482617 w 5375775"/>
              <a:gd name="connsiteY382" fmla="*/ 4464333 h 5983712"/>
              <a:gd name="connsiteX383" fmla="*/ 3497482 w 5375775"/>
              <a:gd name="connsiteY383" fmla="*/ 4481761 h 5983712"/>
              <a:gd name="connsiteX384" fmla="*/ 3483129 w 5375775"/>
              <a:gd name="connsiteY384" fmla="*/ 4497138 h 5983712"/>
              <a:gd name="connsiteX385" fmla="*/ 3474928 w 5375775"/>
              <a:gd name="connsiteY385" fmla="*/ 4500214 h 5983712"/>
              <a:gd name="connsiteX386" fmla="*/ 3435972 w 5375775"/>
              <a:gd name="connsiteY386" fmla="*/ 4543784 h 5983712"/>
              <a:gd name="connsiteX387" fmla="*/ 3349856 w 5375775"/>
              <a:gd name="connsiteY387" fmla="*/ 4542759 h 5983712"/>
              <a:gd name="connsiteX388" fmla="*/ 3325765 w 5375775"/>
              <a:gd name="connsiteY388" fmla="*/ 4520718 h 5983712"/>
              <a:gd name="connsiteX389" fmla="*/ 3286296 w 5375775"/>
              <a:gd name="connsiteY389" fmla="*/ 4475097 h 5983712"/>
              <a:gd name="connsiteX390" fmla="*/ 3211970 w 5375775"/>
              <a:gd name="connsiteY390" fmla="*/ 4457156 h 5983712"/>
              <a:gd name="connsiteX391" fmla="*/ 3039228 w 5375775"/>
              <a:gd name="connsiteY391" fmla="*/ 4450493 h 5983712"/>
              <a:gd name="connsiteX392" fmla="*/ 3011036 w 5375775"/>
              <a:gd name="connsiteY392" fmla="*/ 4445367 h 5983712"/>
              <a:gd name="connsiteX393" fmla="*/ 2994633 w 5375775"/>
              <a:gd name="connsiteY393" fmla="*/ 4452031 h 5983712"/>
              <a:gd name="connsiteX394" fmla="*/ 2965416 w 5375775"/>
              <a:gd name="connsiteY394" fmla="*/ 4497138 h 5983712"/>
              <a:gd name="connsiteX395" fmla="*/ 2964904 w 5375775"/>
              <a:gd name="connsiteY395" fmla="*/ 4521230 h 5983712"/>
              <a:gd name="connsiteX396" fmla="*/ 3027439 w 5375775"/>
              <a:gd name="connsiteY396" fmla="*/ 4578640 h 5983712"/>
              <a:gd name="connsiteX397" fmla="*/ 3087925 w 5375775"/>
              <a:gd name="connsiteY397" fmla="*/ 4600681 h 5983712"/>
              <a:gd name="connsiteX398" fmla="*/ 3100739 w 5375775"/>
              <a:gd name="connsiteY398" fmla="*/ 4663729 h 5983712"/>
              <a:gd name="connsiteX399" fmla="*/ 3067933 w 5375775"/>
              <a:gd name="connsiteY399" fmla="*/ 4668855 h 5983712"/>
              <a:gd name="connsiteX400" fmla="*/ 2996171 w 5375775"/>
              <a:gd name="connsiteY400" fmla="*/ 4620672 h 5983712"/>
              <a:gd name="connsiteX401" fmla="*/ 2977205 w 5375775"/>
              <a:gd name="connsiteY401" fmla="*/ 4591967 h 5983712"/>
              <a:gd name="connsiteX402" fmla="*/ 2956702 w 5375775"/>
              <a:gd name="connsiteY402" fmla="*/ 4591454 h 5983712"/>
              <a:gd name="connsiteX403" fmla="*/ 2819329 w 5375775"/>
              <a:gd name="connsiteY403" fmla="*/ 4645276 h 5983712"/>
              <a:gd name="connsiteX404" fmla="*/ 2790111 w 5375775"/>
              <a:gd name="connsiteY404" fmla="*/ 4636562 h 5983712"/>
              <a:gd name="connsiteX405" fmla="*/ 2777296 w 5375775"/>
              <a:gd name="connsiteY405" fmla="*/ 4629898 h 5983712"/>
              <a:gd name="connsiteX406" fmla="*/ 2772683 w 5375775"/>
              <a:gd name="connsiteY406" fmla="*/ 4693459 h 5983712"/>
              <a:gd name="connsiteX407" fmla="*/ 2739365 w 5375775"/>
              <a:gd name="connsiteY407" fmla="*/ 4758046 h 5983712"/>
              <a:gd name="connsiteX408" fmla="*/ 2716298 w 5375775"/>
              <a:gd name="connsiteY408" fmla="*/ 4775473 h 5983712"/>
              <a:gd name="connsiteX409" fmla="*/ 2740390 w 5375775"/>
              <a:gd name="connsiteY409" fmla="*/ 4787263 h 5983712"/>
              <a:gd name="connsiteX410" fmla="*/ 2792161 w 5375775"/>
              <a:gd name="connsiteY410" fmla="*/ 4848261 h 5983712"/>
              <a:gd name="connsiteX411" fmla="*/ 2772683 w 5375775"/>
              <a:gd name="connsiteY411" fmla="*/ 4882091 h 5983712"/>
              <a:gd name="connsiteX412" fmla="*/ 2707585 w 5375775"/>
              <a:gd name="connsiteY412" fmla="*/ 4880553 h 5983712"/>
              <a:gd name="connsiteX413" fmla="*/ 2680417 w 5375775"/>
              <a:gd name="connsiteY413" fmla="*/ 4847236 h 5983712"/>
              <a:gd name="connsiteX414" fmla="*/ 2667603 w 5375775"/>
              <a:gd name="connsiteY414" fmla="*/ 4806229 h 5983712"/>
              <a:gd name="connsiteX415" fmla="*/ 2652737 w 5375775"/>
              <a:gd name="connsiteY415" fmla="*/ 4795977 h 5983712"/>
              <a:gd name="connsiteX416" fmla="*/ 2546119 w 5375775"/>
              <a:gd name="connsiteY416" fmla="*/ 4764196 h 5983712"/>
              <a:gd name="connsiteX417" fmla="*/ 2528179 w 5375775"/>
              <a:gd name="connsiteY417" fmla="*/ 4738567 h 5983712"/>
              <a:gd name="connsiteX418" fmla="*/ 2504600 w 5375775"/>
              <a:gd name="connsiteY418" fmla="*/ 4667830 h 5983712"/>
              <a:gd name="connsiteX419" fmla="*/ 2508188 w 5375775"/>
              <a:gd name="connsiteY419" fmla="*/ 4636050 h 5983712"/>
              <a:gd name="connsiteX420" fmla="*/ 2527666 w 5375775"/>
              <a:gd name="connsiteY420" fmla="*/ 4599656 h 5983712"/>
              <a:gd name="connsiteX421" fmla="*/ 2526641 w 5375775"/>
              <a:gd name="connsiteY421" fmla="*/ 4588379 h 5983712"/>
              <a:gd name="connsiteX422" fmla="*/ 2467693 w 5375775"/>
              <a:gd name="connsiteY422" fmla="*/ 4530456 h 5983712"/>
              <a:gd name="connsiteX423" fmla="*/ 2436426 w 5375775"/>
              <a:gd name="connsiteY423" fmla="*/ 4518154 h 5983712"/>
              <a:gd name="connsiteX424" fmla="*/ 2420023 w 5375775"/>
              <a:gd name="connsiteY424" fmla="*/ 4645276 h 5983712"/>
              <a:gd name="connsiteX425" fmla="*/ 2427712 w 5375775"/>
              <a:gd name="connsiteY425" fmla="*/ 4713963 h 5983712"/>
              <a:gd name="connsiteX426" fmla="*/ 2433350 w 5375775"/>
              <a:gd name="connsiteY426" fmla="*/ 4736517 h 5983712"/>
              <a:gd name="connsiteX427" fmla="*/ 2425149 w 5375775"/>
              <a:gd name="connsiteY427" fmla="*/ 4773936 h 5983712"/>
              <a:gd name="connsiteX428" fmla="*/ 2316480 w 5375775"/>
              <a:gd name="connsiteY428" fmla="*/ 4847236 h 5983712"/>
              <a:gd name="connsiteX429" fmla="*/ 2260608 w 5375775"/>
              <a:gd name="connsiteY429" fmla="*/ 4845185 h 5983712"/>
              <a:gd name="connsiteX430" fmla="*/ 2254970 w 5375775"/>
              <a:gd name="connsiteY430" fmla="*/ 4843647 h 5983712"/>
              <a:gd name="connsiteX431" fmla="*/ 2114008 w 5375775"/>
              <a:gd name="connsiteY431" fmla="*/ 4818531 h 5983712"/>
              <a:gd name="connsiteX432" fmla="*/ 2114008 w 5375775"/>
              <a:gd name="connsiteY432" fmla="*/ 4860563 h 5983712"/>
              <a:gd name="connsiteX433" fmla="*/ 2094530 w 5375775"/>
              <a:gd name="connsiteY433" fmla="*/ 4889780 h 5983712"/>
              <a:gd name="connsiteX434" fmla="*/ 2073001 w 5375775"/>
              <a:gd name="connsiteY434" fmla="*/ 4899520 h 5983712"/>
              <a:gd name="connsiteX435" fmla="*/ 2067875 w 5375775"/>
              <a:gd name="connsiteY435" fmla="*/ 4903108 h 5983712"/>
              <a:gd name="connsiteX436" fmla="*/ 2106832 w 5375775"/>
              <a:gd name="connsiteY436" fmla="*/ 4912847 h 5983712"/>
              <a:gd name="connsiteX437" fmla="*/ 2158604 w 5375775"/>
              <a:gd name="connsiteY437" fmla="*/ 4993836 h 5983712"/>
              <a:gd name="connsiteX438" fmla="*/ 2156553 w 5375775"/>
              <a:gd name="connsiteY438" fmla="*/ 5004088 h 5983712"/>
              <a:gd name="connsiteX439" fmla="*/ 2064800 w 5375775"/>
              <a:gd name="connsiteY439" fmla="*/ 4994861 h 5983712"/>
              <a:gd name="connsiteX440" fmla="*/ 2043784 w 5375775"/>
              <a:gd name="connsiteY440" fmla="*/ 4963080 h 5983712"/>
              <a:gd name="connsiteX441" fmla="*/ 2027894 w 5375775"/>
              <a:gd name="connsiteY441" fmla="*/ 4922074 h 5983712"/>
              <a:gd name="connsiteX442" fmla="*/ 2017129 w 5375775"/>
              <a:gd name="connsiteY442" fmla="*/ 4914385 h 5983712"/>
              <a:gd name="connsiteX443" fmla="*/ 1991500 w 5375775"/>
              <a:gd name="connsiteY443" fmla="*/ 4910797 h 5983712"/>
              <a:gd name="connsiteX444" fmla="*/ 1978685 w 5375775"/>
              <a:gd name="connsiteY444" fmla="*/ 4914897 h 5983712"/>
              <a:gd name="connsiteX445" fmla="*/ 1908973 w 5375775"/>
              <a:gd name="connsiteY445" fmla="*/ 4908746 h 5983712"/>
              <a:gd name="connsiteX446" fmla="*/ 1916662 w 5375775"/>
              <a:gd name="connsiteY446" fmla="*/ 4866201 h 5983712"/>
              <a:gd name="connsiteX447" fmla="*/ 1913074 w 5375775"/>
              <a:gd name="connsiteY447" fmla="*/ 4827245 h 5983712"/>
              <a:gd name="connsiteX448" fmla="*/ 1922813 w 5375775"/>
              <a:gd name="connsiteY448" fmla="*/ 4778549 h 5983712"/>
              <a:gd name="connsiteX449" fmla="*/ 1935628 w 5375775"/>
              <a:gd name="connsiteY449" fmla="*/ 4766247 h 5983712"/>
              <a:gd name="connsiteX450" fmla="*/ 1986374 w 5375775"/>
              <a:gd name="connsiteY450" fmla="*/ 4754970 h 5983712"/>
              <a:gd name="connsiteX451" fmla="*/ 1924351 w 5375775"/>
              <a:gd name="connsiteY451" fmla="*/ 4709862 h 5983712"/>
              <a:gd name="connsiteX452" fmla="*/ 1918713 w 5375775"/>
              <a:gd name="connsiteY452" fmla="*/ 4754970 h 5983712"/>
              <a:gd name="connsiteX453" fmla="*/ 1893596 w 5375775"/>
              <a:gd name="connsiteY453" fmla="*/ 4777524 h 5983712"/>
              <a:gd name="connsiteX454" fmla="*/ 1871555 w 5375775"/>
              <a:gd name="connsiteY454" fmla="*/ 4747281 h 5983712"/>
              <a:gd name="connsiteX455" fmla="*/ 1890520 w 5375775"/>
              <a:gd name="connsiteY455" fmla="*/ 4696535 h 5983712"/>
              <a:gd name="connsiteX456" fmla="*/ 1886419 w 5375775"/>
              <a:gd name="connsiteY456" fmla="*/ 4679107 h 5983712"/>
              <a:gd name="connsiteX457" fmla="*/ 1828497 w 5375775"/>
              <a:gd name="connsiteY457" fmla="*/ 4628361 h 5983712"/>
              <a:gd name="connsiteX458" fmla="*/ 1738794 w 5375775"/>
              <a:gd name="connsiteY458" fmla="*/ 4647326 h 5983712"/>
              <a:gd name="connsiteX459" fmla="*/ 1775188 w 5375775"/>
              <a:gd name="connsiteY459" fmla="*/ 4724215 h 5983712"/>
              <a:gd name="connsiteX460" fmla="*/ 1745458 w 5375775"/>
              <a:gd name="connsiteY460" fmla="*/ 4789826 h 5983712"/>
              <a:gd name="connsiteX461" fmla="*/ 1674208 w 5375775"/>
              <a:gd name="connsiteY461" fmla="*/ 4851336 h 5983712"/>
              <a:gd name="connsiteX462" fmla="*/ 1496340 w 5375775"/>
              <a:gd name="connsiteY462" fmla="*/ 4860563 h 5983712"/>
              <a:gd name="connsiteX463" fmla="*/ 1484038 w 5375775"/>
              <a:gd name="connsiteY463" fmla="*/ 4852362 h 5983712"/>
              <a:gd name="connsiteX464" fmla="*/ 1458409 w 5375775"/>
              <a:gd name="connsiteY464" fmla="*/ 4840060 h 5983712"/>
              <a:gd name="connsiteX465" fmla="*/ 1444569 w 5375775"/>
              <a:gd name="connsiteY465" fmla="*/ 4825195 h 5983712"/>
              <a:gd name="connsiteX466" fmla="*/ 1430729 w 5375775"/>
              <a:gd name="connsiteY466" fmla="*/ 4800078 h 5983712"/>
              <a:gd name="connsiteX467" fmla="*/ 1382546 w 5375775"/>
              <a:gd name="connsiteY467" fmla="*/ 4829295 h 5983712"/>
              <a:gd name="connsiteX468" fmla="*/ 1347178 w 5375775"/>
              <a:gd name="connsiteY468" fmla="*/ 4840572 h 5983712"/>
              <a:gd name="connsiteX469" fmla="*/ 1310271 w 5375775"/>
              <a:gd name="connsiteY469" fmla="*/ 4815968 h 5983712"/>
              <a:gd name="connsiteX470" fmla="*/ 1343077 w 5375775"/>
              <a:gd name="connsiteY470" fmla="*/ 4738567 h 5983712"/>
              <a:gd name="connsiteX471" fmla="*/ 1378958 w 5375775"/>
              <a:gd name="connsiteY471" fmla="*/ 4737542 h 5983712"/>
              <a:gd name="connsiteX472" fmla="*/ 1396386 w 5375775"/>
              <a:gd name="connsiteY472" fmla="*/ 4741130 h 5983712"/>
              <a:gd name="connsiteX473" fmla="*/ 1349740 w 5375775"/>
              <a:gd name="connsiteY473" fmla="*/ 4706274 h 5983712"/>
              <a:gd name="connsiteX474" fmla="*/ 1231333 w 5375775"/>
              <a:gd name="connsiteY474" fmla="*/ 4726265 h 5983712"/>
              <a:gd name="connsiteX475" fmla="*/ 1227232 w 5375775"/>
              <a:gd name="connsiteY475" fmla="*/ 4729853 h 5983712"/>
              <a:gd name="connsiteX476" fmla="*/ 1246711 w 5375775"/>
              <a:gd name="connsiteY476" fmla="*/ 4801103 h 5983712"/>
              <a:gd name="connsiteX477" fmla="*/ 1241072 w 5375775"/>
              <a:gd name="connsiteY477" fmla="*/ 4827757 h 5983712"/>
              <a:gd name="connsiteX478" fmla="*/ 1240047 w 5375775"/>
              <a:gd name="connsiteY478" fmla="*/ 4866714 h 5983712"/>
              <a:gd name="connsiteX479" fmla="*/ 1252349 w 5375775"/>
              <a:gd name="connsiteY479" fmla="*/ 4890806 h 5983712"/>
              <a:gd name="connsiteX480" fmla="*/ 1256450 w 5375775"/>
              <a:gd name="connsiteY480" fmla="*/ 4906696 h 5983712"/>
              <a:gd name="connsiteX481" fmla="*/ 1247735 w 5375775"/>
              <a:gd name="connsiteY481" fmla="*/ 4918485 h 5983712"/>
              <a:gd name="connsiteX482" fmla="*/ 1232358 w 5375775"/>
              <a:gd name="connsiteY482" fmla="*/ 4911309 h 5983712"/>
              <a:gd name="connsiteX483" fmla="*/ 1229283 w 5375775"/>
              <a:gd name="connsiteY483" fmla="*/ 4898495 h 5983712"/>
              <a:gd name="connsiteX484" fmla="*/ 1228770 w 5375775"/>
              <a:gd name="connsiteY484" fmla="*/ 4875940 h 5983712"/>
              <a:gd name="connsiteX485" fmla="*/ 1206729 w 5375775"/>
              <a:gd name="connsiteY485" fmla="*/ 4817506 h 5983712"/>
              <a:gd name="connsiteX486" fmla="*/ 1194939 w 5375775"/>
              <a:gd name="connsiteY486" fmla="*/ 4784187 h 5983712"/>
              <a:gd name="connsiteX487" fmla="*/ 1189301 w 5375775"/>
              <a:gd name="connsiteY487" fmla="*/ 4794439 h 5983712"/>
              <a:gd name="connsiteX488" fmla="*/ 1166234 w 5375775"/>
              <a:gd name="connsiteY488" fmla="*/ 4864663 h 5983712"/>
              <a:gd name="connsiteX489" fmla="*/ 1142655 w 5375775"/>
              <a:gd name="connsiteY489" fmla="*/ 4936939 h 5983712"/>
              <a:gd name="connsiteX490" fmla="*/ 1139067 w 5375775"/>
              <a:gd name="connsiteY490" fmla="*/ 4975383 h 5983712"/>
              <a:gd name="connsiteX491" fmla="*/ 1137529 w 5375775"/>
              <a:gd name="connsiteY491" fmla="*/ 5012801 h 5983712"/>
              <a:gd name="connsiteX492" fmla="*/ 1122152 w 5375775"/>
              <a:gd name="connsiteY492" fmla="*/ 5029717 h 5983712"/>
              <a:gd name="connsiteX493" fmla="*/ 1097547 w 5375775"/>
              <a:gd name="connsiteY493" fmla="*/ 5025103 h 5983712"/>
              <a:gd name="connsiteX494" fmla="*/ 1099085 w 5375775"/>
              <a:gd name="connsiteY494" fmla="*/ 4997424 h 5983712"/>
              <a:gd name="connsiteX495" fmla="*/ 1123690 w 5375775"/>
              <a:gd name="connsiteY495" fmla="*/ 4948728 h 5983712"/>
              <a:gd name="connsiteX496" fmla="*/ 1160083 w 5375775"/>
              <a:gd name="connsiteY496" fmla="*/ 4815968 h 5983712"/>
              <a:gd name="connsiteX497" fmla="*/ 1170335 w 5375775"/>
              <a:gd name="connsiteY497" fmla="*/ 4756508 h 5983712"/>
              <a:gd name="connsiteX498" fmla="*/ 1140605 w 5375775"/>
              <a:gd name="connsiteY498" fmla="*/ 4736005 h 5983712"/>
              <a:gd name="connsiteX499" fmla="*/ 1134454 w 5375775"/>
              <a:gd name="connsiteY499" fmla="*/ 4744206 h 5983712"/>
              <a:gd name="connsiteX500" fmla="*/ 1126252 w 5375775"/>
              <a:gd name="connsiteY500" fmla="*/ 4761121 h 5983712"/>
              <a:gd name="connsiteX501" fmla="*/ 1101648 w 5375775"/>
              <a:gd name="connsiteY501" fmla="*/ 4755995 h 5983712"/>
              <a:gd name="connsiteX502" fmla="*/ 1095497 w 5375775"/>
              <a:gd name="connsiteY502" fmla="*/ 4747281 h 5983712"/>
              <a:gd name="connsiteX503" fmla="*/ 1019634 w 5375775"/>
              <a:gd name="connsiteY503" fmla="*/ 4756508 h 5983712"/>
              <a:gd name="connsiteX504" fmla="*/ 941721 w 5375775"/>
              <a:gd name="connsiteY504" fmla="*/ 4757020 h 5983712"/>
              <a:gd name="connsiteX505" fmla="*/ 939670 w 5375775"/>
              <a:gd name="connsiteY505" fmla="*/ 4797002 h 5983712"/>
              <a:gd name="connsiteX506" fmla="*/ 945309 w 5375775"/>
              <a:gd name="connsiteY506" fmla="*/ 4807767 h 5983712"/>
              <a:gd name="connsiteX507" fmla="*/ 937108 w 5375775"/>
              <a:gd name="connsiteY507" fmla="*/ 4856462 h 5983712"/>
              <a:gd name="connsiteX508" fmla="*/ 867908 w 5375775"/>
              <a:gd name="connsiteY508" fmla="*/ 4854412 h 5983712"/>
              <a:gd name="connsiteX509" fmla="*/ 854581 w 5375775"/>
              <a:gd name="connsiteY509" fmla="*/ 4822119 h 5983712"/>
              <a:gd name="connsiteX510" fmla="*/ 884824 w 5375775"/>
              <a:gd name="connsiteY510" fmla="*/ 4792389 h 5983712"/>
              <a:gd name="connsiteX511" fmla="*/ 914041 w 5375775"/>
              <a:gd name="connsiteY511" fmla="*/ 4788288 h 5983712"/>
              <a:gd name="connsiteX512" fmla="*/ 923268 w 5375775"/>
              <a:gd name="connsiteY512" fmla="*/ 4752919 h 5983712"/>
              <a:gd name="connsiteX513" fmla="*/ 839203 w 5375775"/>
              <a:gd name="connsiteY513" fmla="*/ 4697047 h 5983712"/>
              <a:gd name="connsiteX514" fmla="*/ 821263 w 5375775"/>
              <a:gd name="connsiteY514" fmla="*/ 4635025 h 5983712"/>
              <a:gd name="connsiteX515" fmla="*/ 788458 w 5375775"/>
              <a:gd name="connsiteY515" fmla="*/ 4675007 h 5983712"/>
              <a:gd name="connsiteX516" fmla="*/ 759753 w 5375775"/>
              <a:gd name="connsiteY516" fmla="*/ 4684233 h 5983712"/>
              <a:gd name="connsiteX517" fmla="*/ 727459 w 5375775"/>
              <a:gd name="connsiteY517" fmla="*/ 4691921 h 5983712"/>
              <a:gd name="connsiteX518" fmla="*/ 763853 w 5375775"/>
              <a:gd name="connsiteY518" fmla="*/ 4719088 h 5983712"/>
              <a:gd name="connsiteX519" fmla="*/ 795633 w 5375775"/>
              <a:gd name="connsiteY519" fmla="*/ 4764709 h 5983712"/>
              <a:gd name="connsiteX520" fmla="*/ 778718 w 5375775"/>
              <a:gd name="connsiteY520" fmla="*/ 4814942 h 5983712"/>
              <a:gd name="connsiteX521" fmla="*/ 620841 w 5375775"/>
              <a:gd name="connsiteY521" fmla="*/ 4829808 h 5983712"/>
              <a:gd name="connsiteX522" fmla="*/ 502946 w 5375775"/>
              <a:gd name="connsiteY522" fmla="*/ 4793414 h 5983712"/>
              <a:gd name="connsiteX523" fmla="*/ 368136 w 5375775"/>
              <a:gd name="connsiteY523" fmla="*/ 4765734 h 5983712"/>
              <a:gd name="connsiteX524" fmla="*/ 287147 w 5375775"/>
              <a:gd name="connsiteY524" fmla="*/ 4712938 h 5983712"/>
              <a:gd name="connsiteX525" fmla="*/ 275870 w 5375775"/>
              <a:gd name="connsiteY525" fmla="*/ 4629898 h 5983712"/>
              <a:gd name="connsiteX526" fmla="*/ 292273 w 5375775"/>
              <a:gd name="connsiteY526" fmla="*/ 4591967 h 5983712"/>
              <a:gd name="connsiteX527" fmla="*/ 410168 w 5375775"/>
              <a:gd name="connsiteY527" fmla="*/ 4506365 h 5983712"/>
              <a:gd name="connsiteX528" fmla="*/ 500896 w 5375775"/>
              <a:gd name="connsiteY528" fmla="*/ 4482274 h 5983712"/>
              <a:gd name="connsiteX529" fmla="*/ 534214 w 5375775"/>
              <a:gd name="connsiteY529" fmla="*/ 4455619 h 5983712"/>
              <a:gd name="connsiteX530" fmla="*/ 506022 w 5375775"/>
              <a:gd name="connsiteY530" fmla="*/ 4455619 h 5983712"/>
              <a:gd name="connsiteX531" fmla="*/ 521912 w 5375775"/>
              <a:gd name="connsiteY531" fmla="*/ 4433065 h 5983712"/>
              <a:gd name="connsiteX532" fmla="*/ 523962 w 5375775"/>
              <a:gd name="connsiteY532" fmla="*/ 4385394 h 5983712"/>
              <a:gd name="connsiteX533" fmla="*/ 507047 w 5375775"/>
              <a:gd name="connsiteY533" fmla="*/ 4366942 h 5983712"/>
              <a:gd name="connsiteX534" fmla="*/ 411706 w 5375775"/>
              <a:gd name="connsiteY534" fmla="*/ 4303380 h 5983712"/>
              <a:gd name="connsiteX535" fmla="*/ 403504 w 5375775"/>
              <a:gd name="connsiteY535" fmla="*/ 4298255 h 5983712"/>
              <a:gd name="connsiteX536" fmla="*/ 376337 w 5375775"/>
              <a:gd name="connsiteY536" fmla="*/ 4293129 h 5983712"/>
              <a:gd name="connsiteX537" fmla="*/ 347119 w 5375775"/>
              <a:gd name="connsiteY537" fmla="*/ 4299792 h 5983712"/>
              <a:gd name="connsiteX538" fmla="*/ 370698 w 5375775"/>
              <a:gd name="connsiteY538" fmla="*/ 4277239 h 5983712"/>
              <a:gd name="connsiteX539" fmla="*/ 337893 w 5375775"/>
              <a:gd name="connsiteY539" fmla="*/ 4254685 h 5983712"/>
              <a:gd name="connsiteX540" fmla="*/ 384026 w 5375775"/>
              <a:gd name="connsiteY540" fmla="*/ 4228030 h 5983712"/>
              <a:gd name="connsiteX541" fmla="*/ 407092 w 5375775"/>
              <a:gd name="connsiteY541" fmla="*/ 4181385 h 5983712"/>
              <a:gd name="connsiteX542" fmla="*/ 303037 w 5375775"/>
              <a:gd name="connsiteY542" fmla="*/ 4236231 h 5983712"/>
              <a:gd name="connsiteX543" fmla="*/ 204108 w 5375775"/>
              <a:gd name="connsiteY543" fmla="*/ 4273650 h 5983712"/>
              <a:gd name="connsiteX544" fmla="*/ 175403 w 5375775"/>
              <a:gd name="connsiteY544" fmla="*/ 4237257 h 5983712"/>
              <a:gd name="connsiteX545" fmla="*/ 195393 w 5375775"/>
              <a:gd name="connsiteY545" fmla="*/ 4214190 h 5983712"/>
              <a:gd name="connsiteX546" fmla="*/ 246140 w 5375775"/>
              <a:gd name="connsiteY546" fmla="*/ 4201888 h 5983712"/>
              <a:gd name="connsiteX547" fmla="*/ 373262 w 5375775"/>
              <a:gd name="connsiteY547" fmla="*/ 4179847 h 5983712"/>
              <a:gd name="connsiteX548" fmla="*/ 393252 w 5375775"/>
              <a:gd name="connsiteY548" fmla="*/ 4172670 h 5983712"/>
              <a:gd name="connsiteX549" fmla="*/ 408630 w 5375775"/>
              <a:gd name="connsiteY549" fmla="*/ 4151142 h 5983712"/>
              <a:gd name="connsiteX550" fmla="*/ 399403 w 5375775"/>
              <a:gd name="connsiteY550" fmla="*/ 4075792 h 5983712"/>
              <a:gd name="connsiteX551" fmla="*/ 380950 w 5375775"/>
              <a:gd name="connsiteY551" fmla="*/ 4056313 h 5983712"/>
              <a:gd name="connsiteX552" fmla="*/ 289709 w 5375775"/>
              <a:gd name="connsiteY552" fmla="*/ 4038885 h 5983712"/>
              <a:gd name="connsiteX553" fmla="*/ 270744 w 5375775"/>
              <a:gd name="connsiteY553" fmla="*/ 4031197 h 5983712"/>
              <a:gd name="connsiteX554" fmla="*/ 295348 w 5375775"/>
              <a:gd name="connsiteY554" fmla="*/ 4021458 h 5983712"/>
              <a:gd name="connsiteX555" fmla="*/ 389152 w 5375775"/>
              <a:gd name="connsiteY555" fmla="*/ 4038373 h 5983712"/>
              <a:gd name="connsiteX556" fmla="*/ 373774 w 5375775"/>
              <a:gd name="connsiteY556" fmla="*/ 4001467 h 5983712"/>
              <a:gd name="connsiteX557" fmla="*/ 295861 w 5375775"/>
              <a:gd name="connsiteY557" fmla="*/ 3969174 h 5983712"/>
              <a:gd name="connsiteX558" fmla="*/ 256391 w 5375775"/>
              <a:gd name="connsiteY558" fmla="*/ 3979425 h 5983712"/>
              <a:gd name="connsiteX559" fmla="*/ 240501 w 5375775"/>
              <a:gd name="connsiteY559" fmla="*/ 3965586 h 5983712"/>
              <a:gd name="connsiteX560" fmla="*/ 238451 w 5375775"/>
              <a:gd name="connsiteY560" fmla="*/ 3960459 h 5983712"/>
              <a:gd name="connsiteX561" fmla="*/ 258442 w 5375775"/>
              <a:gd name="connsiteY561" fmla="*/ 3935855 h 5983712"/>
              <a:gd name="connsiteX562" fmla="*/ 283559 w 5375775"/>
              <a:gd name="connsiteY562" fmla="*/ 3947645 h 5983712"/>
              <a:gd name="connsiteX563" fmla="*/ 289197 w 5375775"/>
              <a:gd name="connsiteY563" fmla="*/ 3953796 h 5983712"/>
              <a:gd name="connsiteX564" fmla="*/ 330717 w 5375775"/>
              <a:gd name="connsiteY564" fmla="*/ 3887160 h 5983712"/>
              <a:gd name="connsiteX565" fmla="*/ 438873 w 5375775"/>
              <a:gd name="connsiteY565" fmla="*/ 3924579 h 5983712"/>
              <a:gd name="connsiteX566" fmla="*/ 452200 w 5375775"/>
              <a:gd name="connsiteY566" fmla="*/ 3909201 h 5983712"/>
              <a:gd name="connsiteX567" fmla="*/ 396840 w 5375775"/>
              <a:gd name="connsiteY567" fmla="*/ 3874858 h 5983712"/>
              <a:gd name="connsiteX568" fmla="*/ 363522 w 5375775"/>
              <a:gd name="connsiteY568" fmla="*/ 3855892 h 5983712"/>
              <a:gd name="connsiteX569" fmla="*/ 355834 w 5375775"/>
              <a:gd name="connsiteY569" fmla="*/ 3843077 h 5983712"/>
              <a:gd name="connsiteX570" fmla="*/ 370186 w 5375775"/>
              <a:gd name="connsiteY570" fmla="*/ 3841539 h 5983712"/>
              <a:gd name="connsiteX571" fmla="*/ 431696 w 5375775"/>
              <a:gd name="connsiteY571" fmla="*/ 3872294 h 5983712"/>
              <a:gd name="connsiteX572" fmla="*/ 465527 w 5375775"/>
              <a:gd name="connsiteY572" fmla="*/ 3892286 h 5983712"/>
              <a:gd name="connsiteX573" fmla="*/ 486543 w 5375775"/>
              <a:gd name="connsiteY573" fmla="*/ 3867169 h 5983712"/>
              <a:gd name="connsiteX574" fmla="*/ 473216 w 5375775"/>
              <a:gd name="connsiteY574" fmla="*/ 3850766 h 5983712"/>
              <a:gd name="connsiteX575" fmla="*/ 469116 w 5375775"/>
              <a:gd name="connsiteY575" fmla="*/ 3839489 h 5983712"/>
              <a:gd name="connsiteX576" fmla="*/ 480393 w 5375775"/>
              <a:gd name="connsiteY576" fmla="*/ 3836926 h 5983712"/>
              <a:gd name="connsiteX577" fmla="*/ 496795 w 5375775"/>
              <a:gd name="connsiteY577" fmla="*/ 3841539 h 5983712"/>
              <a:gd name="connsiteX578" fmla="*/ 514735 w 5375775"/>
              <a:gd name="connsiteY578" fmla="*/ 3822574 h 5983712"/>
              <a:gd name="connsiteX579" fmla="*/ 477317 w 5375775"/>
              <a:gd name="connsiteY579" fmla="*/ 3794381 h 5983712"/>
              <a:gd name="connsiteX580" fmla="*/ 423495 w 5375775"/>
              <a:gd name="connsiteY580" fmla="*/ 3802583 h 5983712"/>
              <a:gd name="connsiteX581" fmla="*/ 303550 w 5375775"/>
              <a:gd name="connsiteY581" fmla="*/ 3848715 h 5983712"/>
              <a:gd name="connsiteX582" fmla="*/ 271257 w 5375775"/>
              <a:gd name="connsiteY582" fmla="*/ 3869219 h 5983712"/>
              <a:gd name="connsiteX583" fmla="*/ 152849 w 5375775"/>
              <a:gd name="connsiteY583" fmla="*/ 3842052 h 5983712"/>
              <a:gd name="connsiteX584" fmla="*/ 147210 w 5375775"/>
              <a:gd name="connsiteY584" fmla="*/ 3823086 h 5983712"/>
              <a:gd name="connsiteX585" fmla="*/ 214359 w 5375775"/>
              <a:gd name="connsiteY585" fmla="*/ 3762088 h 5983712"/>
              <a:gd name="connsiteX586" fmla="*/ 254341 w 5375775"/>
              <a:gd name="connsiteY586" fmla="*/ 3769777 h 5983712"/>
              <a:gd name="connsiteX587" fmla="*/ 413244 w 5375775"/>
              <a:gd name="connsiteY587" fmla="*/ 3773365 h 5983712"/>
              <a:gd name="connsiteX588" fmla="*/ 486543 w 5375775"/>
              <a:gd name="connsiteY588" fmla="*/ 3754399 h 5983712"/>
              <a:gd name="connsiteX589" fmla="*/ 508072 w 5375775"/>
              <a:gd name="connsiteY589" fmla="*/ 3743635 h 5983712"/>
              <a:gd name="connsiteX590" fmla="*/ 493207 w 5375775"/>
              <a:gd name="connsiteY590" fmla="*/ 3684175 h 5983712"/>
              <a:gd name="connsiteX591" fmla="*/ 459376 w 5375775"/>
              <a:gd name="connsiteY591" fmla="*/ 3677511 h 5983712"/>
              <a:gd name="connsiteX592" fmla="*/ 485518 w 5375775"/>
              <a:gd name="connsiteY592" fmla="*/ 3651370 h 5983712"/>
              <a:gd name="connsiteX593" fmla="*/ 509610 w 5375775"/>
              <a:gd name="connsiteY593" fmla="*/ 3599086 h 5983712"/>
              <a:gd name="connsiteX594" fmla="*/ 451688 w 5375775"/>
              <a:gd name="connsiteY594" fmla="*/ 3540651 h 5983712"/>
              <a:gd name="connsiteX595" fmla="*/ 316364 w 5375775"/>
              <a:gd name="connsiteY595" fmla="*/ 3529887 h 5983712"/>
              <a:gd name="connsiteX596" fmla="*/ 256904 w 5375775"/>
              <a:gd name="connsiteY596" fmla="*/ 3517584 h 5983712"/>
              <a:gd name="connsiteX597" fmla="*/ 246140 w 5375775"/>
              <a:gd name="connsiteY597" fmla="*/ 3504257 h 5983712"/>
              <a:gd name="connsiteX598" fmla="*/ 259980 w 5375775"/>
              <a:gd name="connsiteY598" fmla="*/ 3491442 h 5983712"/>
              <a:gd name="connsiteX599" fmla="*/ 294323 w 5375775"/>
              <a:gd name="connsiteY599" fmla="*/ 3495030 h 5983712"/>
              <a:gd name="connsiteX600" fmla="*/ 427596 w 5375775"/>
              <a:gd name="connsiteY600" fmla="*/ 3524248 h 5983712"/>
              <a:gd name="connsiteX601" fmla="*/ 454763 w 5375775"/>
              <a:gd name="connsiteY601" fmla="*/ 3525273 h 5983712"/>
              <a:gd name="connsiteX602" fmla="*/ 467065 w 5375775"/>
              <a:gd name="connsiteY602" fmla="*/ 3500669 h 5983712"/>
              <a:gd name="connsiteX603" fmla="*/ 406580 w 5375775"/>
              <a:gd name="connsiteY603" fmla="*/ 3423780 h 5983712"/>
              <a:gd name="connsiteX604" fmla="*/ 336868 w 5375775"/>
              <a:gd name="connsiteY604" fmla="*/ 3347405 h 5983712"/>
              <a:gd name="connsiteX605" fmla="*/ 243576 w 5375775"/>
              <a:gd name="connsiteY605" fmla="*/ 3233610 h 5983712"/>
              <a:gd name="connsiteX606" fmla="*/ 167714 w 5375775"/>
              <a:gd name="connsiteY606" fmla="*/ 3134169 h 5983712"/>
              <a:gd name="connsiteX607" fmla="*/ 101590 w 5375775"/>
              <a:gd name="connsiteY607" fmla="*/ 3046004 h 5983712"/>
              <a:gd name="connsiteX608" fmla="*/ 100565 w 5375775"/>
              <a:gd name="connsiteY608" fmla="*/ 2991157 h 5983712"/>
              <a:gd name="connsiteX609" fmla="*/ 258954 w 5375775"/>
              <a:gd name="connsiteY609" fmla="*/ 2960402 h 5983712"/>
              <a:gd name="connsiteX610" fmla="*/ 291760 w 5375775"/>
              <a:gd name="connsiteY610" fmla="*/ 3027550 h 5983712"/>
              <a:gd name="connsiteX611" fmla="*/ 270231 w 5375775"/>
              <a:gd name="connsiteY611" fmla="*/ 3066508 h 5983712"/>
              <a:gd name="connsiteX612" fmla="*/ 264080 w 5375775"/>
              <a:gd name="connsiteY612" fmla="*/ 3073171 h 5983712"/>
              <a:gd name="connsiteX613" fmla="*/ 431184 w 5375775"/>
              <a:gd name="connsiteY613" fmla="*/ 3122892 h 5983712"/>
              <a:gd name="connsiteX614" fmla="*/ 488081 w 5375775"/>
              <a:gd name="connsiteY614" fmla="*/ 3094699 h 5983712"/>
              <a:gd name="connsiteX615" fmla="*/ 597262 w 5375775"/>
              <a:gd name="connsiteY615" fmla="*/ 3049592 h 5983712"/>
              <a:gd name="connsiteX616" fmla="*/ 723359 w 5375775"/>
              <a:gd name="connsiteY616" fmla="*/ 3037803 h 5983712"/>
              <a:gd name="connsiteX617" fmla="*/ 776668 w 5375775"/>
              <a:gd name="connsiteY617" fmla="*/ 3002947 h 5983712"/>
              <a:gd name="connsiteX618" fmla="*/ 773080 w 5375775"/>
              <a:gd name="connsiteY618" fmla="*/ 2931184 h 5983712"/>
              <a:gd name="connsiteX619" fmla="*/ 641345 w 5375775"/>
              <a:gd name="connsiteY619" fmla="*/ 2827129 h 5983712"/>
              <a:gd name="connsiteX620" fmla="*/ 570095 w 5375775"/>
              <a:gd name="connsiteY620" fmla="*/ 2768694 h 5983712"/>
              <a:gd name="connsiteX621" fmla="*/ 501408 w 5375775"/>
              <a:gd name="connsiteY621" fmla="*/ 2714360 h 5983712"/>
              <a:gd name="connsiteX622" fmla="*/ 476291 w 5375775"/>
              <a:gd name="connsiteY622" fmla="*/ 2686168 h 5983712"/>
              <a:gd name="connsiteX623" fmla="*/ 475779 w 5375775"/>
              <a:gd name="connsiteY623" fmla="*/ 2665664 h 5983712"/>
              <a:gd name="connsiteX624" fmla="*/ 496283 w 5375775"/>
              <a:gd name="connsiteY624" fmla="*/ 2658488 h 5983712"/>
              <a:gd name="connsiteX625" fmla="*/ 535751 w 5375775"/>
              <a:gd name="connsiteY625" fmla="*/ 2677966 h 5983712"/>
              <a:gd name="connsiteX626" fmla="*/ 602388 w 5375775"/>
              <a:gd name="connsiteY626" fmla="*/ 2739989 h 5983712"/>
              <a:gd name="connsiteX627" fmla="*/ 715158 w 5375775"/>
              <a:gd name="connsiteY627" fmla="*/ 2818928 h 5983712"/>
              <a:gd name="connsiteX628" fmla="*/ 841766 w 5375775"/>
              <a:gd name="connsiteY628" fmla="*/ 2905555 h 5983712"/>
              <a:gd name="connsiteX629" fmla="*/ 849967 w 5375775"/>
              <a:gd name="connsiteY629" fmla="*/ 2909143 h 5983712"/>
              <a:gd name="connsiteX630" fmla="*/ 942746 w 5375775"/>
              <a:gd name="connsiteY630" fmla="*/ 2879413 h 5983712"/>
              <a:gd name="connsiteX631" fmla="*/ 952998 w 5375775"/>
              <a:gd name="connsiteY631" fmla="*/ 2848145 h 5983712"/>
              <a:gd name="connsiteX632" fmla="*/ 922243 w 5375775"/>
              <a:gd name="connsiteY632" fmla="*/ 2765618 h 5983712"/>
              <a:gd name="connsiteX633" fmla="*/ 837153 w 5375775"/>
              <a:gd name="connsiteY633" fmla="*/ 2688218 h 5983712"/>
              <a:gd name="connsiteX634" fmla="*/ 807423 w 5375775"/>
              <a:gd name="connsiteY634" fmla="*/ 2676428 h 5983712"/>
              <a:gd name="connsiteX635" fmla="*/ 799221 w 5375775"/>
              <a:gd name="connsiteY635" fmla="*/ 2664639 h 5983712"/>
              <a:gd name="connsiteX636" fmla="*/ 812036 w 5375775"/>
              <a:gd name="connsiteY636" fmla="*/ 2660025 h 5983712"/>
              <a:gd name="connsiteX637" fmla="*/ 857656 w 5375775"/>
              <a:gd name="connsiteY637" fmla="*/ 2678479 h 5983712"/>
              <a:gd name="connsiteX638" fmla="*/ 928393 w 5375775"/>
              <a:gd name="connsiteY638" fmla="*/ 2727687 h 5983712"/>
              <a:gd name="connsiteX639" fmla="*/ 950947 w 5375775"/>
              <a:gd name="connsiteY639" fmla="*/ 2755879 h 5983712"/>
              <a:gd name="connsiteX640" fmla="*/ 1020147 w 5375775"/>
              <a:gd name="connsiteY640" fmla="*/ 2789710 h 5983712"/>
              <a:gd name="connsiteX641" fmla="*/ 1066792 w 5375775"/>
              <a:gd name="connsiteY641" fmla="*/ 2764081 h 5983712"/>
              <a:gd name="connsiteX642" fmla="*/ 1066792 w 5375775"/>
              <a:gd name="connsiteY642" fmla="*/ 2744090 h 5983712"/>
              <a:gd name="connsiteX643" fmla="*/ 1033474 w 5375775"/>
              <a:gd name="connsiteY643" fmla="*/ 2714360 h 5983712"/>
              <a:gd name="connsiteX644" fmla="*/ 987341 w 5375775"/>
              <a:gd name="connsiteY644" fmla="*/ 2670278 h 5983712"/>
              <a:gd name="connsiteX645" fmla="*/ 951460 w 5375775"/>
              <a:gd name="connsiteY645" fmla="*/ 2595952 h 5983712"/>
              <a:gd name="connsiteX646" fmla="*/ 1002719 w 5375775"/>
              <a:gd name="connsiteY646" fmla="*/ 2492922 h 5983712"/>
              <a:gd name="connsiteX647" fmla="*/ 1075506 w 5375775"/>
              <a:gd name="connsiteY647" fmla="*/ 2474981 h 5983712"/>
              <a:gd name="connsiteX648" fmla="*/ 1152395 w 5375775"/>
              <a:gd name="connsiteY648" fmla="*/ 2548281 h 5983712"/>
              <a:gd name="connsiteX649" fmla="*/ 1099085 w 5375775"/>
              <a:gd name="connsiteY649" fmla="*/ 2624145 h 5983712"/>
              <a:gd name="connsiteX650" fmla="*/ 1050902 w 5375775"/>
              <a:gd name="connsiteY650" fmla="*/ 2670790 h 5983712"/>
              <a:gd name="connsiteX651" fmla="*/ 1089859 w 5375775"/>
              <a:gd name="connsiteY651" fmla="*/ 2727687 h 5983712"/>
              <a:gd name="connsiteX652" fmla="*/ 1200065 w 5375775"/>
              <a:gd name="connsiteY652" fmla="*/ 2678479 h 5983712"/>
              <a:gd name="connsiteX653" fmla="*/ 1229795 w 5375775"/>
              <a:gd name="connsiteY653" fmla="*/ 2633884 h 5983712"/>
              <a:gd name="connsiteX654" fmla="*/ 1268239 w 5375775"/>
              <a:gd name="connsiteY654" fmla="*/ 2566222 h 5983712"/>
              <a:gd name="connsiteX655" fmla="*/ 1285155 w 5375775"/>
              <a:gd name="connsiteY655" fmla="*/ 2422185 h 5983712"/>
              <a:gd name="connsiteX656" fmla="*/ 1237484 w 5375775"/>
              <a:gd name="connsiteY656" fmla="*/ 2301727 h 5983712"/>
              <a:gd name="connsiteX657" fmla="*/ 1208779 w 5375775"/>
              <a:gd name="connsiteY657" fmla="*/ 2229965 h 5983712"/>
              <a:gd name="connsiteX658" fmla="*/ 1194427 w 5375775"/>
              <a:gd name="connsiteY658" fmla="*/ 2181782 h 5983712"/>
              <a:gd name="connsiteX659" fmla="*/ 1258500 w 5375775"/>
              <a:gd name="connsiteY659" fmla="*/ 2099255 h 5983712"/>
              <a:gd name="connsiteX660" fmla="*/ 1405612 w 5375775"/>
              <a:gd name="connsiteY660" fmla="*/ 2145388 h 5983712"/>
              <a:gd name="connsiteX661" fmla="*/ 1432267 w 5375775"/>
              <a:gd name="connsiteY661" fmla="*/ 2200748 h 5983712"/>
              <a:gd name="connsiteX662" fmla="*/ 1423040 w 5375775"/>
              <a:gd name="connsiteY662" fmla="*/ 2281736 h 5983712"/>
              <a:gd name="connsiteX663" fmla="*/ 1406638 w 5375775"/>
              <a:gd name="connsiteY663" fmla="*/ 2352474 h 5983712"/>
              <a:gd name="connsiteX664" fmla="*/ 1392285 w 5375775"/>
              <a:gd name="connsiteY664" fmla="*/ 2510350 h 5983712"/>
              <a:gd name="connsiteX665" fmla="*/ 1415351 w 5375775"/>
              <a:gd name="connsiteY665" fmla="*/ 2589801 h 5983712"/>
              <a:gd name="connsiteX666" fmla="*/ 1503004 w 5375775"/>
              <a:gd name="connsiteY666" fmla="*/ 2609792 h 5983712"/>
              <a:gd name="connsiteX667" fmla="*/ 1532222 w 5375775"/>
              <a:gd name="connsiteY667" fmla="*/ 2592877 h 5983712"/>
              <a:gd name="connsiteX668" fmla="*/ 1518382 w 5375775"/>
              <a:gd name="connsiteY668" fmla="*/ 2559558 h 5983712"/>
              <a:gd name="connsiteX669" fmla="*/ 1515306 w 5375775"/>
              <a:gd name="connsiteY669" fmla="*/ 2548794 h 5983712"/>
              <a:gd name="connsiteX670" fmla="*/ 1518894 w 5375775"/>
              <a:gd name="connsiteY670" fmla="*/ 2534442 h 5983712"/>
              <a:gd name="connsiteX671" fmla="*/ 1534272 w 5375775"/>
              <a:gd name="connsiteY671" fmla="*/ 2539568 h 5983712"/>
              <a:gd name="connsiteX672" fmla="*/ 1554776 w 5375775"/>
              <a:gd name="connsiteY672" fmla="*/ 2564172 h 5983712"/>
              <a:gd name="connsiteX673" fmla="*/ 1572204 w 5375775"/>
              <a:gd name="connsiteY673" fmla="*/ 2550845 h 5983712"/>
              <a:gd name="connsiteX674" fmla="*/ 1615261 w 5375775"/>
              <a:gd name="connsiteY674" fmla="*/ 2540080 h 5983712"/>
              <a:gd name="connsiteX675" fmla="*/ 1671133 w 5375775"/>
              <a:gd name="connsiteY675" fmla="*/ 2522140 h 5983712"/>
              <a:gd name="connsiteX676" fmla="*/ 1701888 w 5375775"/>
              <a:gd name="connsiteY676" fmla="*/ 2471393 h 5983712"/>
              <a:gd name="connsiteX677" fmla="*/ 1775701 w 5375775"/>
              <a:gd name="connsiteY677" fmla="*/ 2356061 h 5983712"/>
              <a:gd name="connsiteX678" fmla="*/ 1784415 w 5375775"/>
              <a:gd name="connsiteY678" fmla="*/ 2339659 h 5983712"/>
              <a:gd name="connsiteX679" fmla="*/ 1784927 w 5375775"/>
              <a:gd name="connsiteY679" fmla="*/ 2277123 h 5983712"/>
              <a:gd name="connsiteX680" fmla="*/ 1773138 w 5375775"/>
              <a:gd name="connsiteY680" fmla="*/ 2257132 h 5983712"/>
              <a:gd name="connsiteX681" fmla="*/ 1752634 w 5375775"/>
              <a:gd name="connsiteY681" fmla="*/ 2207923 h 5983712"/>
              <a:gd name="connsiteX682" fmla="*/ 1772625 w 5375775"/>
              <a:gd name="connsiteY682" fmla="*/ 2186395 h 5983712"/>
              <a:gd name="connsiteX683" fmla="*/ 1789541 w 5375775"/>
              <a:gd name="connsiteY683" fmla="*/ 2158203 h 5983712"/>
              <a:gd name="connsiteX684" fmla="*/ 1790053 w 5375775"/>
              <a:gd name="connsiteY684" fmla="*/ 2085928 h 5983712"/>
              <a:gd name="connsiteX685" fmla="*/ 1798254 w 5375775"/>
              <a:gd name="connsiteY685" fmla="*/ 2066962 h 5983712"/>
              <a:gd name="connsiteX686" fmla="*/ 1809019 w 5375775"/>
              <a:gd name="connsiteY686" fmla="*/ 2085415 h 5983712"/>
              <a:gd name="connsiteX687" fmla="*/ 1809019 w 5375775"/>
              <a:gd name="connsiteY687" fmla="*/ 2174605 h 5983712"/>
              <a:gd name="connsiteX688" fmla="*/ 1865916 w 5375775"/>
              <a:gd name="connsiteY688" fmla="*/ 2221764 h 5983712"/>
              <a:gd name="connsiteX689" fmla="*/ 1809531 w 5375775"/>
              <a:gd name="connsiteY689" fmla="*/ 2266871 h 5983712"/>
              <a:gd name="connsiteX690" fmla="*/ 1810557 w 5375775"/>
              <a:gd name="connsiteY690" fmla="*/ 2344785 h 5983712"/>
              <a:gd name="connsiteX691" fmla="*/ 1832085 w 5375775"/>
              <a:gd name="connsiteY691" fmla="*/ 2370414 h 5983712"/>
              <a:gd name="connsiteX692" fmla="*/ 1870017 w 5375775"/>
              <a:gd name="connsiteY692" fmla="*/ 2415521 h 5983712"/>
              <a:gd name="connsiteX693" fmla="*/ 1917175 w 5375775"/>
              <a:gd name="connsiteY693" fmla="*/ 2474981 h 5983712"/>
              <a:gd name="connsiteX694" fmla="*/ 1987399 w 5375775"/>
              <a:gd name="connsiteY694" fmla="*/ 2505737 h 5983712"/>
              <a:gd name="connsiteX695" fmla="*/ 2030208 w 5375775"/>
              <a:gd name="connsiteY695" fmla="*/ 2507299 h 5983712"/>
              <a:gd name="connsiteX696" fmla="*/ 2052994 w 5375775"/>
              <a:gd name="connsiteY696" fmla="*/ 2503540 h 5983712"/>
              <a:gd name="connsiteX697" fmla="*/ 2016886 w 5375775"/>
              <a:gd name="connsiteY697" fmla="*/ 2428585 h 5983712"/>
              <a:gd name="connsiteX698" fmla="*/ 1879509 w 5375775"/>
              <a:gd name="connsiteY698" fmla="*/ 1748133 h 5983712"/>
              <a:gd name="connsiteX699" fmla="*/ 3627642 w 5375775"/>
              <a:gd name="connsiteY699" fmla="*/ 0 h 598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Lst>
            <a:rect l="l" t="t" r="r" b="b"/>
            <a:pathLst>
              <a:path w="5375775" h="5983712">
                <a:moveTo>
                  <a:pt x="944220" y="5826469"/>
                </a:moveTo>
                <a:cubicBezTo>
                  <a:pt x="949922" y="5827558"/>
                  <a:pt x="955817" y="5829352"/>
                  <a:pt x="961199" y="5830377"/>
                </a:cubicBezTo>
                <a:cubicBezTo>
                  <a:pt x="985291" y="5834478"/>
                  <a:pt x="1009382" y="5838578"/>
                  <a:pt x="1033474" y="5843192"/>
                </a:cubicBezTo>
                <a:cubicBezTo>
                  <a:pt x="1036549" y="5843704"/>
                  <a:pt x="1041163" y="5845242"/>
                  <a:pt x="1042701" y="5847805"/>
                </a:cubicBezTo>
                <a:cubicBezTo>
                  <a:pt x="1048339" y="5860619"/>
                  <a:pt x="1053977" y="5873947"/>
                  <a:pt x="1057565" y="5881636"/>
                </a:cubicBezTo>
                <a:cubicBezTo>
                  <a:pt x="1052952" y="5921105"/>
                  <a:pt x="1045264" y="5940071"/>
                  <a:pt x="1007332" y="5953398"/>
                </a:cubicBezTo>
                <a:cubicBezTo>
                  <a:pt x="975039" y="5965188"/>
                  <a:pt x="942233" y="5976465"/>
                  <a:pt x="908915" y="5982616"/>
                </a:cubicBezTo>
                <a:cubicBezTo>
                  <a:pt x="889949" y="5985692"/>
                  <a:pt x="867908" y="5982616"/>
                  <a:pt x="850993" y="5969288"/>
                </a:cubicBezTo>
                <a:cubicBezTo>
                  <a:pt x="843304" y="5963650"/>
                  <a:pt x="843816" y="5950836"/>
                  <a:pt x="850480" y="5939559"/>
                </a:cubicBezTo>
                <a:cubicBezTo>
                  <a:pt x="854068" y="5933919"/>
                  <a:pt x="857144" y="5927769"/>
                  <a:pt x="859706" y="5921105"/>
                </a:cubicBezTo>
                <a:cubicBezTo>
                  <a:pt x="865858" y="5905215"/>
                  <a:pt x="869958" y="5889325"/>
                  <a:pt x="877134" y="5873947"/>
                </a:cubicBezTo>
                <a:cubicBezTo>
                  <a:pt x="887386" y="5851393"/>
                  <a:pt x="905839" y="5835503"/>
                  <a:pt x="928393" y="5826789"/>
                </a:cubicBezTo>
                <a:cubicBezTo>
                  <a:pt x="933007" y="5824995"/>
                  <a:pt x="938517" y="5825379"/>
                  <a:pt x="944220" y="5826469"/>
                </a:cubicBezTo>
                <a:close/>
                <a:moveTo>
                  <a:pt x="942770" y="5654000"/>
                </a:moveTo>
                <a:cubicBezTo>
                  <a:pt x="956874" y="5654048"/>
                  <a:pt x="973501" y="5664043"/>
                  <a:pt x="981190" y="5674039"/>
                </a:cubicBezTo>
                <a:cubicBezTo>
                  <a:pt x="986316" y="5680189"/>
                  <a:pt x="993492" y="5688903"/>
                  <a:pt x="991954" y="5695054"/>
                </a:cubicBezTo>
                <a:cubicBezTo>
                  <a:pt x="989904" y="5705307"/>
                  <a:pt x="983241" y="5716071"/>
                  <a:pt x="976064" y="5723760"/>
                </a:cubicBezTo>
                <a:cubicBezTo>
                  <a:pt x="964275" y="5736575"/>
                  <a:pt x="947872" y="5735550"/>
                  <a:pt x="931982" y="5735550"/>
                </a:cubicBezTo>
                <a:cubicBezTo>
                  <a:pt x="920192" y="5734524"/>
                  <a:pt x="907890" y="5733499"/>
                  <a:pt x="896100" y="5731448"/>
                </a:cubicBezTo>
                <a:cubicBezTo>
                  <a:pt x="888924" y="5730424"/>
                  <a:pt x="881748" y="5728886"/>
                  <a:pt x="879698" y="5719659"/>
                </a:cubicBezTo>
                <a:cubicBezTo>
                  <a:pt x="877647" y="5709407"/>
                  <a:pt x="875085" y="5699155"/>
                  <a:pt x="884824" y="5691466"/>
                </a:cubicBezTo>
                <a:cubicBezTo>
                  <a:pt x="899688" y="5679677"/>
                  <a:pt x="914554" y="5668400"/>
                  <a:pt x="929931" y="5657636"/>
                </a:cubicBezTo>
                <a:cubicBezTo>
                  <a:pt x="933648" y="5655073"/>
                  <a:pt x="938069" y="5653984"/>
                  <a:pt x="942770" y="5654000"/>
                </a:cubicBezTo>
                <a:close/>
                <a:moveTo>
                  <a:pt x="2006045" y="5508537"/>
                </a:moveTo>
                <a:cubicBezTo>
                  <a:pt x="2022640" y="5509113"/>
                  <a:pt x="2039171" y="5511804"/>
                  <a:pt x="2055574" y="5515136"/>
                </a:cubicBezTo>
                <a:cubicBezTo>
                  <a:pt x="2071976" y="5518212"/>
                  <a:pt x="2088380" y="5523851"/>
                  <a:pt x="2108883" y="5529489"/>
                </a:cubicBezTo>
                <a:cubicBezTo>
                  <a:pt x="2091455" y="5548968"/>
                  <a:pt x="2078127" y="5567421"/>
                  <a:pt x="2061725" y="5582286"/>
                </a:cubicBezTo>
                <a:cubicBezTo>
                  <a:pt x="2043271" y="5598689"/>
                  <a:pt x="2018668" y="5599202"/>
                  <a:pt x="1995088" y="5601764"/>
                </a:cubicBezTo>
                <a:cubicBezTo>
                  <a:pt x="1987912" y="5602277"/>
                  <a:pt x="1980223" y="5601252"/>
                  <a:pt x="1972535" y="5602277"/>
                </a:cubicBezTo>
                <a:cubicBezTo>
                  <a:pt x="1949468" y="5605865"/>
                  <a:pt x="1937679" y="5587412"/>
                  <a:pt x="1933577" y="5568446"/>
                </a:cubicBezTo>
                <a:cubicBezTo>
                  <a:pt x="1932040" y="5562294"/>
                  <a:pt x="1931527" y="5556144"/>
                  <a:pt x="1931527" y="5549992"/>
                </a:cubicBezTo>
                <a:cubicBezTo>
                  <a:pt x="1930502" y="5528976"/>
                  <a:pt x="1936141" y="5520775"/>
                  <a:pt x="1956131" y="5514624"/>
                </a:cubicBezTo>
                <a:cubicBezTo>
                  <a:pt x="1972791" y="5509498"/>
                  <a:pt x="1989450" y="5507960"/>
                  <a:pt x="2006045" y="5508537"/>
                </a:cubicBezTo>
                <a:close/>
                <a:moveTo>
                  <a:pt x="2691694" y="5465928"/>
                </a:moveTo>
                <a:cubicBezTo>
                  <a:pt x="2694257" y="5466954"/>
                  <a:pt x="2696820" y="5466954"/>
                  <a:pt x="2699383" y="5466954"/>
                </a:cubicBezTo>
                <a:cubicBezTo>
                  <a:pt x="2733214" y="5469004"/>
                  <a:pt x="2762943" y="5480794"/>
                  <a:pt x="2788573" y="5501810"/>
                </a:cubicBezTo>
                <a:cubicBezTo>
                  <a:pt x="2802413" y="5513087"/>
                  <a:pt x="2815228" y="5525901"/>
                  <a:pt x="2828555" y="5538204"/>
                </a:cubicBezTo>
                <a:cubicBezTo>
                  <a:pt x="2830606" y="5540254"/>
                  <a:pt x="2833681" y="5543842"/>
                  <a:pt x="2833168" y="5546405"/>
                </a:cubicBezTo>
                <a:cubicBezTo>
                  <a:pt x="2830606" y="5565883"/>
                  <a:pt x="2828042" y="5585361"/>
                  <a:pt x="2823942" y="5604327"/>
                </a:cubicBezTo>
                <a:cubicBezTo>
                  <a:pt x="2818816" y="5626881"/>
                  <a:pt x="2799850" y="5637645"/>
                  <a:pt x="2782935" y="5649948"/>
                </a:cubicBezTo>
                <a:cubicBezTo>
                  <a:pt x="2752692" y="5671989"/>
                  <a:pt x="2717323" y="5681216"/>
                  <a:pt x="2681442" y="5686854"/>
                </a:cubicBezTo>
                <a:cubicBezTo>
                  <a:pt x="2668115" y="5688905"/>
                  <a:pt x="2651712" y="5681216"/>
                  <a:pt x="2638897" y="5674039"/>
                </a:cubicBezTo>
                <a:cubicBezTo>
                  <a:pt x="2620957" y="5663788"/>
                  <a:pt x="2610192" y="5646872"/>
                  <a:pt x="2603529" y="5626881"/>
                </a:cubicBezTo>
                <a:cubicBezTo>
                  <a:pt x="2596353" y="5606890"/>
                  <a:pt x="2587638" y="5586899"/>
                  <a:pt x="2579949" y="5566909"/>
                </a:cubicBezTo>
                <a:cubicBezTo>
                  <a:pt x="2578925" y="5564345"/>
                  <a:pt x="2578412" y="5560757"/>
                  <a:pt x="2579437" y="5558707"/>
                </a:cubicBezTo>
                <a:cubicBezTo>
                  <a:pt x="2599941" y="5510011"/>
                  <a:pt x="2635309" y="5477718"/>
                  <a:pt x="2688106" y="5466441"/>
                </a:cubicBezTo>
                <a:cubicBezTo>
                  <a:pt x="2689131" y="5466441"/>
                  <a:pt x="2690669" y="5465928"/>
                  <a:pt x="2691694" y="5465928"/>
                </a:cubicBezTo>
                <a:close/>
                <a:moveTo>
                  <a:pt x="1816707" y="5248591"/>
                </a:moveTo>
                <a:cubicBezTo>
                  <a:pt x="1827984" y="5247053"/>
                  <a:pt x="1839774" y="5249103"/>
                  <a:pt x="1851051" y="5250641"/>
                </a:cubicBezTo>
                <a:cubicBezTo>
                  <a:pt x="1857202" y="5251667"/>
                  <a:pt x="1862840" y="5254742"/>
                  <a:pt x="1868479" y="5257305"/>
                </a:cubicBezTo>
                <a:cubicBezTo>
                  <a:pt x="1884881" y="5264994"/>
                  <a:pt x="1901285" y="5272682"/>
                  <a:pt x="1917175" y="5280371"/>
                </a:cubicBezTo>
                <a:cubicBezTo>
                  <a:pt x="1904360" y="5293186"/>
                  <a:pt x="1892570" y="5306002"/>
                  <a:pt x="1880268" y="5318304"/>
                </a:cubicBezTo>
                <a:cubicBezTo>
                  <a:pt x="1879755" y="5319329"/>
                  <a:pt x="1878218" y="5319329"/>
                  <a:pt x="1876680" y="5319329"/>
                </a:cubicBezTo>
                <a:cubicBezTo>
                  <a:pt x="1849000" y="5319329"/>
                  <a:pt x="1821833" y="5318816"/>
                  <a:pt x="1794153" y="5318304"/>
                </a:cubicBezTo>
                <a:cubicBezTo>
                  <a:pt x="1795691" y="5296775"/>
                  <a:pt x="1796203" y="5278322"/>
                  <a:pt x="1799792" y="5260893"/>
                </a:cubicBezTo>
                <a:cubicBezTo>
                  <a:pt x="1800817" y="5255767"/>
                  <a:pt x="1810556" y="5249616"/>
                  <a:pt x="1816707" y="5248591"/>
                </a:cubicBezTo>
                <a:close/>
                <a:moveTo>
                  <a:pt x="196932" y="5191693"/>
                </a:moveTo>
                <a:cubicBezTo>
                  <a:pt x="207183" y="5196307"/>
                  <a:pt x="218460" y="5199382"/>
                  <a:pt x="227175" y="5206558"/>
                </a:cubicBezTo>
                <a:cubicBezTo>
                  <a:pt x="242039" y="5218860"/>
                  <a:pt x="234863" y="5241927"/>
                  <a:pt x="214360" y="5251154"/>
                </a:cubicBezTo>
                <a:cubicBezTo>
                  <a:pt x="197957" y="5258330"/>
                  <a:pt x="174891" y="5253717"/>
                  <a:pt x="163101" y="5240389"/>
                </a:cubicBezTo>
                <a:cubicBezTo>
                  <a:pt x="151824" y="5227575"/>
                  <a:pt x="159000" y="5205533"/>
                  <a:pt x="177966" y="5198357"/>
                </a:cubicBezTo>
                <a:cubicBezTo>
                  <a:pt x="183604" y="5196307"/>
                  <a:pt x="189755" y="5195281"/>
                  <a:pt x="195907" y="5194256"/>
                </a:cubicBezTo>
                <a:cubicBezTo>
                  <a:pt x="195907" y="5192719"/>
                  <a:pt x="196419" y="5192206"/>
                  <a:pt x="196932" y="5191693"/>
                </a:cubicBezTo>
                <a:close/>
                <a:moveTo>
                  <a:pt x="2580975" y="5105579"/>
                </a:moveTo>
                <a:cubicBezTo>
                  <a:pt x="2611218" y="5108654"/>
                  <a:pt x="2634285" y="5121982"/>
                  <a:pt x="2652737" y="5143511"/>
                </a:cubicBezTo>
                <a:cubicBezTo>
                  <a:pt x="2657351" y="5148637"/>
                  <a:pt x="2662477" y="5153763"/>
                  <a:pt x="2666577" y="5159401"/>
                </a:cubicBezTo>
                <a:cubicBezTo>
                  <a:pt x="2675292" y="5172216"/>
                  <a:pt x="2672729" y="5188619"/>
                  <a:pt x="2659914" y="5197333"/>
                </a:cubicBezTo>
                <a:cubicBezTo>
                  <a:pt x="2641461" y="5209635"/>
                  <a:pt x="2621982" y="5220912"/>
                  <a:pt x="2603529" y="5232701"/>
                </a:cubicBezTo>
                <a:cubicBezTo>
                  <a:pt x="2601991" y="5233727"/>
                  <a:pt x="2599941" y="5234752"/>
                  <a:pt x="2598915" y="5234239"/>
                </a:cubicBezTo>
                <a:cubicBezTo>
                  <a:pt x="2579437" y="5226550"/>
                  <a:pt x="2555858" y="5227063"/>
                  <a:pt x="2543043" y="5206047"/>
                </a:cubicBezTo>
                <a:cubicBezTo>
                  <a:pt x="2540480" y="5201946"/>
                  <a:pt x="2537405" y="5197845"/>
                  <a:pt x="2533817" y="5194770"/>
                </a:cubicBezTo>
                <a:cubicBezTo>
                  <a:pt x="2521002" y="5182468"/>
                  <a:pt x="2525615" y="5168115"/>
                  <a:pt x="2528178" y="5154275"/>
                </a:cubicBezTo>
                <a:cubicBezTo>
                  <a:pt x="2531254" y="5138897"/>
                  <a:pt x="2539968" y="5127108"/>
                  <a:pt x="2552782" y="5118907"/>
                </a:cubicBezTo>
                <a:cubicBezTo>
                  <a:pt x="2560984" y="5113268"/>
                  <a:pt x="2571236" y="5109680"/>
                  <a:pt x="2580975" y="5105579"/>
                </a:cubicBezTo>
                <a:close/>
                <a:moveTo>
                  <a:pt x="1813632" y="4987172"/>
                </a:moveTo>
                <a:cubicBezTo>
                  <a:pt x="1836186" y="4984608"/>
                  <a:pt x="1859252" y="4998961"/>
                  <a:pt x="1861303" y="5016902"/>
                </a:cubicBezTo>
                <a:cubicBezTo>
                  <a:pt x="1863866" y="5038943"/>
                  <a:pt x="1845413" y="5055859"/>
                  <a:pt x="1818758" y="5055347"/>
                </a:cubicBezTo>
                <a:cubicBezTo>
                  <a:pt x="1796204" y="5055347"/>
                  <a:pt x="1774163" y="5041507"/>
                  <a:pt x="1776213" y="5019465"/>
                </a:cubicBezTo>
                <a:cubicBezTo>
                  <a:pt x="1777751" y="5001524"/>
                  <a:pt x="1790565" y="4989735"/>
                  <a:pt x="1813632" y="4987172"/>
                </a:cubicBezTo>
                <a:close/>
                <a:moveTo>
                  <a:pt x="3646644" y="4945651"/>
                </a:moveTo>
                <a:cubicBezTo>
                  <a:pt x="3683550" y="4943089"/>
                  <a:pt x="3717894" y="4954366"/>
                  <a:pt x="3752750" y="4964105"/>
                </a:cubicBezTo>
                <a:cubicBezTo>
                  <a:pt x="3754800" y="4964617"/>
                  <a:pt x="3756850" y="4965130"/>
                  <a:pt x="3758901" y="4966155"/>
                </a:cubicBezTo>
                <a:cubicBezTo>
                  <a:pt x="3767615" y="4969231"/>
                  <a:pt x="3781455" y="4969743"/>
                  <a:pt x="3785043" y="4975894"/>
                </a:cubicBezTo>
                <a:cubicBezTo>
                  <a:pt x="3792219" y="4989734"/>
                  <a:pt x="3797858" y="5005624"/>
                  <a:pt x="3798370" y="5021002"/>
                </a:cubicBezTo>
                <a:cubicBezTo>
                  <a:pt x="3798883" y="5047144"/>
                  <a:pt x="3790681" y="5071236"/>
                  <a:pt x="3773766" y="5092765"/>
                </a:cubicBezTo>
                <a:cubicBezTo>
                  <a:pt x="3756850" y="5114294"/>
                  <a:pt x="3737884" y="5127108"/>
                  <a:pt x="3708155" y="5120957"/>
                </a:cubicBezTo>
                <a:cubicBezTo>
                  <a:pt x="3681500" y="5115831"/>
                  <a:pt x="3655871" y="5107630"/>
                  <a:pt x="3632292" y="5094815"/>
                </a:cubicBezTo>
                <a:cubicBezTo>
                  <a:pt x="3604099" y="5078412"/>
                  <a:pt x="3592822" y="5052783"/>
                  <a:pt x="3594360" y="5012801"/>
                </a:cubicBezTo>
                <a:cubicBezTo>
                  <a:pt x="3595385" y="5001524"/>
                  <a:pt x="3597436" y="4983070"/>
                  <a:pt x="3609225" y="4966155"/>
                </a:cubicBezTo>
                <a:cubicBezTo>
                  <a:pt x="3618964" y="4952315"/>
                  <a:pt x="3631266" y="4946677"/>
                  <a:pt x="3646644" y="4945651"/>
                </a:cubicBezTo>
                <a:close/>
                <a:moveTo>
                  <a:pt x="2971502" y="4923739"/>
                </a:moveTo>
                <a:cubicBezTo>
                  <a:pt x="2996939" y="4921689"/>
                  <a:pt x="3023337" y="4928481"/>
                  <a:pt x="3043328" y="4944627"/>
                </a:cubicBezTo>
                <a:cubicBezTo>
                  <a:pt x="3076134" y="4970769"/>
                  <a:pt x="3074597" y="5016902"/>
                  <a:pt x="3040766" y="5041506"/>
                </a:cubicBezTo>
                <a:cubicBezTo>
                  <a:pt x="3021800" y="5054834"/>
                  <a:pt x="3001809" y="5060985"/>
                  <a:pt x="2979255" y="5060985"/>
                </a:cubicBezTo>
                <a:cubicBezTo>
                  <a:pt x="2947987" y="5061498"/>
                  <a:pt x="2921845" y="5050221"/>
                  <a:pt x="2902366" y="5026129"/>
                </a:cubicBezTo>
                <a:cubicBezTo>
                  <a:pt x="2889039" y="5009213"/>
                  <a:pt x="2890577" y="4973845"/>
                  <a:pt x="2905442" y="4955904"/>
                </a:cubicBezTo>
                <a:cubicBezTo>
                  <a:pt x="2921589" y="4936682"/>
                  <a:pt x="2946065" y="4925790"/>
                  <a:pt x="2971502" y="4923739"/>
                </a:cubicBezTo>
                <a:close/>
                <a:moveTo>
                  <a:pt x="1800817" y="4888242"/>
                </a:moveTo>
                <a:cubicBezTo>
                  <a:pt x="1820296" y="4888242"/>
                  <a:pt x="1832086" y="4897981"/>
                  <a:pt x="1832086" y="4913872"/>
                </a:cubicBezTo>
                <a:cubicBezTo>
                  <a:pt x="1832086" y="4929250"/>
                  <a:pt x="1819783" y="4939502"/>
                  <a:pt x="1801843" y="4940014"/>
                </a:cubicBezTo>
                <a:cubicBezTo>
                  <a:pt x="1785440" y="4940527"/>
                  <a:pt x="1768012" y="4927200"/>
                  <a:pt x="1767499" y="4914385"/>
                </a:cubicBezTo>
                <a:cubicBezTo>
                  <a:pt x="1767499" y="4900545"/>
                  <a:pt x="1782877" y="4888242"/>
                  <a:pt x="1800817" y="4888242"/>
                </a:cubicBezTo>
                <a:close/>
                <a:moveTo>
                  <a:pt x="1064037" y="4886961"/>
                </a:moveTo>
                <a:cubicBezTo>
                  <a:pt x="1072431" y="4885422"/>
                  <a:pt x="1081145" y="4886448"/>
                  <a:pt x="1086783" y="4890805"/>
                </a:cubicBezTo>
                <a:cubicBezTo>
                  <a:pt x="1094984" y="4897469"/>
                  <a:pt x="1096010" y="4906183"/>
                  <a:pt x="1092422" y="4915409"/>
                </a:cubicBezTo>
                <a:cubicBezTo>
                  <a:pt x="1086271" y="4931812"/>
                  <a:pt x="1078069" y="4947702"/>
                  <a:pt x="1072943" y="4964618"/>
                </a:cubicBezTo>
                <a:cubicBezTo>
                  <a:pt x="1066792" y="4984609"/>
                  <a:pt x="1062691" y="5005112"/>
                  <a:pt x="1059104" y="5025616"/>
                </a:cubicBezTo>
                <a:cubicBezTo>
                  <a:pt x="1053977" y="5055858"/>
                  <a:pt x="1071918" y="5074312"/>
                  <a:pt x="1095497" y="5088151"/>
                </a:cubicBezTo>
                <a:cubicBezTo>
                  <a:pt x="1110875" y="5096865"/>
                  <a:pt x="1127277" y="5103529"/>
                  <a:pt x="1143681" y="5110705"/>
                </a:cubicBezTo>
                <a:cubicBezTo>
                  <a:pt x="1165722" y="5120445"/>
                  <a:pt x="1181099" y="5137873"/>
                  <a:pt x="1194939" y="5157351"/>
                </a:cubicBezTo>
                <a:cubicBezTo>
                  <a:pt x="1197502" y="5160939"/>
                  <a:pt x="1200065" y="5165040"/>
                  <a:pt x="1203140" y="5168115"/>
                </a:cubicBezTo>
                <a:cubicBezTo>
                  <a:pt x="1221594" y="5185030"/>
                  <a:pt x="1233383" y="5186056"/>
                  <a:pt x="1252861" y="5169653"/>
                </a:cubicBezTo>
                <a:cubicBezTo>
                  <a:pt x="1270802" y="5154275"/>
                  <a:pt x="1287205" y="5136847"/>
                  <a:pt x="1304633" y="5120445"/>
                </a:cubicBezTo>
                <a:cubicBezTo>
                  <a:pt x="1310271" y="5115319"/>
                  <a:pt x="1315910" y="5109168"/>
                  <a:pt x="1322061" y="5105067"/>
                </a:cubicBezTo>
                <a:cubicBezTo>
                  <a:pt x="1342052" y="5092252"/>
                  <a:pt x="1375882" y="5109168"/>
                  <a:pt x="1378446" y="5132746"/>
                </a:cubicBezTo>
                <a:cubicBezTo>
                  <a:pt x="1379983" y="5144023"/>
                  <a:pt x="1376908" y="5153250"/>
                  <a:pt x="1366656" y="5160427"/>
                </a:cubicBezTo>
                <a:cubicBezTo>
                  <a:pt x="1343077" y="5175804"/>
                  <a:pt x="1341026" y="5182980"/>
                  <a:pt x="1350253" y="5209635"/>
                </a:cubicBezTo>
                <a:cubicBezTo>
                  <a:pt x="1359992" y="5236802"/>
                  <a:pt x="1350766" y="5253205"/>
                  <a:pt x="1322061" y="5259868"/>
                </a:cubicBezTo>
                <a:cubicBezTo>
                  <a:pt x="1304633" y="5263969"/>
                  <a:pt x="1287205" y="5269095"/>
                  <a:pt x="1282079" y="5289086"/>
                </a:cubicBezTo>
                <a:cubicBezTo>
                  <a:pt x="1279003" y="5300363"/>
                  <a:pt x="1276441" y="5314202"/>
                  <a:pt x="1280028" y="5323941"/>
                </a:cubicBezTo>
                <a:cubicBezTo>
                  <a:pt x="1286692" y="5341882"/>
                  <a:pt x="1290280" y="5359823"/>
                  <a:pt x="1287205" y="5378276"/>
                </a:cubicBezTo>
                <a:cubicBezTo>
                  <a:pt x="1284130" y="5395191"/>
                  <a:pt x="1272340" y="5405956"/>
                  <a:pt x="1259012" y="5415182"/>
                </a:cubicBezTo>
                <a:cubicBezTo>
                  <a:pt x="1240047" y="5427997"/>
                  <a:pt x="1219543" y="5437223"/>
                  <a:pt x="1195964" y="5439274"/>
                </a:cubicBezTo>
                <a:cubicBezTo>
                  <a:pt x="1180074" y="5440812"/>
                  <a:pt x="1166234" y="5436711"/>
                  <a:pt x="1154445" y="5424921"/>
                </a:cubicBezTo>
                <a:cubicBezTo>
                  <a:pt x="1128815" y="5401343"/>
                  <a:pt x="1078069" y="5408518"/>
                  <a:pt x="1058591" y="5436711"/>
                </a:cubicBezTo>
                <a:cubicBezTo>
                  <a:pt x="1051927" y="5446962"/>
                  <a:pt x="1042700" y="5455677"/>
                  <a:pt x="1034499" y="5465416"/>
                </a:cubicBezTo>
                <a:cubicBezTo>
                  <a:pt x="1058591" y="5455677"/>
                  <a:pt x="1083195" y="5452089"/>
                  <a:pt x="1108824" y="5453626"/>
                </a:cubicBezTo>
                <a:cubicBezTo>
                  <a:pt x="1152394" y="5456189"/>
                  <a:pt x="1191351" y="5471054"/>
                  <a:pt x="1221594" y="5503347"/>
                </a:cubicBezTo>
                <a:cubicBezTo>
                  <a:pt x="1252861" y="5537178"/>
                  <a:pt x="1253887" y="5584336"/>
                  <a:pt x="1235433" y="5616629"/>
                </a:cubicBezTo>
                <a:cubicBezTo>
                  <a:pt x="1214417" y="5654048"/>
                  <a:pt x="1179561" y="5674039"/>
                  <a:pt x="1138554" y="5682753"/>
                </a:cubicBezTo>
                <a:cubicBezTo>
                  <a:pt x="1089859" y="5693005"/>
                  <a:pt x="1043213" y="5686341"/>
                  <a:pt x="1001694" y="5657636"/>
                </a:cubicBezTo>
                <a:cubicBezTo>
                  <a:pt x="964787" y="5632520"/>
                  <a:pt x="941721" y="5592538"/>
                  <a:pt x="954535" y="5544867"/>
                </a:cubicBezTo>
                <a:cubicBezTo>
                  <a:pt x="961712" y="5518212"/>
                  <a:pt x="980165" y="5497709"/>
                  <a:pt x="1002718" y="5481306"/>
                </a:cubicBezTo>
                <a:cubicBezTo>
                  <a:pt x="1003744" y="5480794"/>
                  <a:pt x="1004256" y="5480280"/>
                  <a:pt x="1006819" y="5478231"/>
                </a:cubicBezTo>
                <a:cubicBezTo>
                  <a:pt x="888924" y="5503347"/>
                  <a:pt x="773079" y="5516162"/>
                  <a:pt x="660823" y="5461315"/>
                </a:cubicBezTo>
                <a:cubicBezTo>
                  <a:pt x="667486" y="5480280"/>
                  <a:pt x="675175" y="5498221"/>
                  <a:pt x="679276" y="5517187"/>
                </a:cubicBezTo>
                <a:cubicBezTo>
                  <a:pt x="683376" y="5535641"/>
                  <a:pt x="687477" y="5555631"/>
                  <a:pt x="684914" y="5574085"/>
                </a:cubicBezTo>
                <a:cubicBezTo>
                  <a:pt x="678251" y="5630982"/>
                  <a:pt x="650058" y="5677627"/>
                  <a:pt x="603926" y="5711970"/>
                </a:cubicBezTo>
                <a:cubicBezTo>
                  <a:pt x="507047" y="5783732"/>
                  <a:pt x="400941" y="5794497"/>
                  <a:pt x="288685" y="5757078"/>
                </a:cubicBezTo>
                <a:cubicBezTo>
                  <a:pt x="244090" y="5742213"/>
                  <a:pt x="205646" y="5716584"/>
                  <a:pt x="174890" y="5681728"/>
                </a:cubicBezTo>
                <a:cubicBezTo>
                  <a:pt x="155925" y="5659687"/>
                  <a:pt x="141572" y="5634570"/>
                  <a:pt x="133884" y="5605352"/>
                </a:cubicBezTo>
                <a:cubicBezTo>
                  <a:pt x="127733" y="5581261"/>
                  <a:pt x="123120" y="5557682"/>
                  <a:pt x="128245" y="5533590"/>
                </a:cubicBezTo>
                <a:cubicBezTo>
                  <a:pt x="134909" y="5502322"/>
                  <a:pt x="144647" y="5472592"/>
                  <a:pt x="165151" y="5446962"/>
                </a:cubicBezTo>
                <a:cubicBezTo>
                  <a:pt x="231275" y="5363923"/>
                  <a:pt x="320465" y="5335731"/>
                  <a:pt x="421444" y="5338294"/>
                </a:cubicBezTo>
                <a:cubicBezTo>
                  <a:pt x="455788" y="5339319"/>
                  <a:pt x="488593" y="5348033"/>
                  <a:pt x="519349" y="5353159"/>
                </a:cubicBezTo>
                <a:cubicBezTo>
                  <a:pt x="517811" y="5339832"/>
                  <a:pt x="514736" y="5323941"/>
                  <a:pt x="514222" y="5308564"/>
                </a:cubicBezTo>
                <a:cubicBezTo>
                  <a:pt x="513710" y="5300875"/>
                  <a:pt x="518836" y="5292161"/>
                  <a:pt x="518324" y="5284472"/>
                </a:cubicBezTo>
                <a:cubicBezTo>
                  <a:pt x="516786" y="5264994"/>
                  <a:pt x="514736" y="5245516"/>
                  <a:pt x="509609" y="5227063"/>
                </a:cubicBezTo>
                <a:cubicBezTo>
                  <a:pt x="503971" y="5206559"/>
                  <a:pt x="486543" y="5195795"/>
                  <a:pt x="468603" y="5186568"/>
                </a:cubicBezTo>
                <a:cubicBezTo>
                  <a:pt x="450662" y="5177341"/>
                  <a:pt x="431696" y="5170165"/>
                  <a:pt x="413755" y="5160427"/>
                </a:cubicBezTo>
                <a:cubicBezTo>
                  <a:pt x="392739" y="5148637"/>
                  <a:pt x="383000" y="5129158"/>
                  <a:pt x="382488" y="5105067"/>
                </a:cubicBezTo>
                <a:cubicBezTo>
                  <a:pt x="382488" y="5077899"/>
                  <a:pt x="386076" y="5050732"/>
                  <a:pt x="401454" y="5028179"/>
                </a:cubicBezTo>
                <a:cubicBezTo>
                  <a:pt x="419394" y="5001524"/>
                  <a:pt x="446561" y="4987684"/>
                  <a:pt x="477829" y="4983071"/>
                </a:cubicBezTo>
                <a:cubicBezTo>
                  <a:pt x="509609" y="4977945"/>
                  <a:pt x="538314" y="4988709"/>
                  <a:pt x="567019" y="5000499"/>
                </a:cubicBezTo>
                <a:cubicBezTo>
                  <a:pt x="604951" y="5015364"/>
                  <a:pt x="643395" y="5018952"/>
                  <a:pt x="681839" y="5003574"/>
                </a:cubicBezTo>
                <a:cubicBezTo>
                  <a:pt x="707981" y="4992810"/>
                  <a:pt x="720283" y="4976920"/>
                  <a:pt x="709006" y="4952829"/>
                </a:cubicBezTo>
                <a:cubicBezTo>
                  <a:pt x="703880" y="4941039"/>
                  <a:pt x="709519" y="4930275"/>
                  <a:pt x="719770" y="4924123"/>
                </a:cubicBezTo>
                <a:cubicBezTo>
                  <a:pt x="730022" y="4917973"/>
                  <a:pt x="743350" y="4921048"/>
                  <a:pt x="753089" y="4931812"/>
                </a:cubicBezTo>
                <a:cubicBezTo>
                  <a:pt x="767441" y="4947702"/>
                  <a:pt x="784356" y="4957954"/>
                  <a:pt x="806911" y="4951291"/>
                </a:cubicBezTo>
                <a:cubicBezTo>
                  <a:pt x="814086" y="4949240"/>
                  <a:pt x="820750" y="4946165"/>
                  <a:pt x="826901" y="4942064"/>
                </a:cubicBezTo>
                <a:cubicBezTo>
                  <a:pt x="842279" y="4931299"/>
                  <a:pt x="867396" y="4936425"/>
                  <a:pt x="874572" y="4954366"/>
                </a:cubicBezTo>
                <a:cubicBezTo>
                  <a:pt x="883286" y="4977432"/>
                  <a:pt x="901739" y="4981020"/>
                  <a:pt x="921730" y="4979996"/>
                </a:cubicBezTo>
                <a:cubicBezTo>
                  <a:pt x="958636" y="4978458"/>
                  <a:pt x="989391" y="4962567"/>
                  <a:pt x="1013996" y="4935913"/>
                </a:cubicBezTo>
                <a:cubicBezTo>
                  <a:pt x="1024760" y="4924123"/>
                  <a:pt x="1033987" y="4911309"/>
                  <a:pt x="1043213" y="4898494"/>
                </a:cubicBezTo>
                <a:cubicBezTo>
                  <a:pt x="1047570" y="4892599"/>
                  <a:pt x="1055643" y="4888498"/>
                  <a:pt x="1064037" y="4886961"/>
                </a:cubicBezTo>
                <a:close/>
                <a:moveTo>
                  <a:pt x="2571235" y="4851336"/>
                </a:moveTo>
                <a:cubicBezTo>
                  <a:pt x="2588663" y="4850311"/>
                  <a:pt x="2603528" y="4858000"/>
                  <a:pt x="2613780" y="4871840"/>
                </a:cubicBezTo>
                <a:cubicBezTo>
                  <a:pt x="2622494" y="4883117"/>
                  <a:pt x="2613780" y="4907209"/>
                  <a:pt x="2598402" y="4914385"/>
                </a:cubicBezTo>
                <a:cubicBezTo>
                  <a:pt x="2590713" y="4917974"/>
                  <a:pt x="2582000" y="4919512"/>
                  <a:pt x="2573798" y="4922074"/>
                </a:cubicBezTo>
                <a:cubicBezTo>
                  <a:pt x="2551244" y="4920536"/>
                  <a:pt x="2531766" y="4906696"/>
                  <a:pt x="2529716" y="4890293"/>
                </a:cubicBezTo>
                <a:cubicBezTo>
                  <a:pt x="2526640" y="4867226"/>
                  <a:pt x="2548169" y="4852873"/>
                  <a:pt x="2571235" y="4851336"/>
                </a:cubicBezTo>
                <a:close/>
                <a:moveTo>
                  <a:pt x="2853672" y="4809816"/>
                </a:moveTo>
                <a:cubicBezTo>
                  <a:pt x="2854697" y="4811354"/>
                  <a:pt x="2855210" y="4812378"/>
                  <a:pt x="2855723" y="4813404"/>
                </a:cubicBezTo>
                <a:cubicBezTo>
                  <a:pt x="2889553" y="4813404"/>
                  <a:pt x="2903906" y="4830832"/>
                  <a:pt x="2896217" y="4863638"/>
                </a:cubicBezTo>
                <a:cubicBezTo>
                  <a:pt x="2894167" y="4871327"/>
                  <a:pt x="2887503" y="4880553"/>
                  <a:pt x="2880327" y="4883629"/>
                </a:cubicBezTo>
                <a:cubicBezTo>
                  <a:pt x="2863412" y="4890805"/>
                  <a:pt x="2845471" y="4895932"/>
                  <a:pt x="2825992" y="4891831"/>
                </a:cubicBezTo>
                <a:cubicBezTo>
                  <a:pt x="2813178" y="4888755"/>
                  <a:pt x="2800363" y="4883629"/>
                  <a:pt x="2798825" y="4870301"/>
                </a:cubicBezTo>
                <a:cubicBezTo>
                  <a:pt x="2797800" y="4860563"/>
                  <a:pt x="2803438" y="4848773"/>
                  <a:pt x="2809077" y="4839546"/>
                </a:cubicBezTo>
                <a:cubicBezTo>
                  <a:pt x="2813178" y="4832370"/>
                  <a:pt x="2820867" y="4827244"/>
                  <a:pt x="2828042" y="4822631"/>
                </a:cubicBezTo>
                <a:cubicBezTo>
                  <a:pt x="2836244" y="4817505"/>
                  <a:pt x="2845471" y="4813916"/>
                  <a:pt x="2853672" y="4809816"/>
                </a:cubicBezTo>
                <a:close/>
                <a:moveTo>
                  <a:pt x="1788515" y="4790851"/>
                </a:moveTo>
                <a:cubicBezTo>
                  <a:pt x="1805943" y="4790338"/>
                  <a:pt x="1822345" y="4803153"/>
                  <a:pt x="1822859" y="4816480"/>
                </a:cubicBezTo>
                <a:cubicBezTo>
                  <a:pt x="1823371" y="4831345"/>
                  <a:pt x="1808506" y="4843135"/>
                  <a:pt x="1789540" y="4843135"/>
                </a:cubicBezTo>
                <a:cubicBezTo>
                  <a:pt x="1770574" y="4843135"/>
                  <a:pt x="1758272" y="4832883"/>
                  <a:pt x="1758272" y="4816993"/>
                </a:cubicBezTo>
                <a:cubicBezTo>
                  <a:pt x="1758272" y="4801615"/>
                  <a:pt x="1770574" y="4791364"/>
                  <a:pt x="1788515" y="4790851"/>
                </a:cubicBezTo>
                <a:close/>
                <a:moveTo>
                  <a:pt x="3221709" y="4687820"/>
                </a:moveTo>
                <a:cubicBezTo>
                  <a:pt x="3222222" y="4688845"/>
                  <a:pt x="3222222" y="4689870"/>
                  <a:pt x="3222734" y="4690895"/>
                </a:cubicBezTo>
                <a:cubicBezTo>
                  <a:pt x="3248877" y="4690382"/>
                  <a:pt x="3269892" y="4700122"/>
                  <a:pt x="3286808" y="4720113"/>
                </a:cubicBezTo>
                <a:cubicBezTo>
                  <a:pt x="3296547" y="4731390"/>
                  <a:pt x="3296547" y="4762658"/>
                  <a:pt x="3286808" y="4773935"/>
                </a:cubicBezTo>
                <a:cubicBezTo>
                  <a:pt x="3256566" y="4809303"/>
                  <a:pt x="3208895" y="4810841"/>
                  <a:pt x="3176089" y="4788800"/>
                </a:cubicBezTo>
                <a:cubicBezTo>
                  <a:pt x="3143283" y="4766758"/>
                  <a:pt x="3145333" y="4721650"/>
                  <a:pt x="3179677" y="4703710"/>
                </a:cubicBezTo>
                <a:cubicBezTo>
                  <a:pt x="3193004" y="4696534"/>
                  <a:pt x="3207869" y="4692946"/>
                  <a:pt x="3221709" y="4687820"/>
                </a:cubicBezTo>
                <a:close/>
                <a:moveTo>
                  <a:pt x="696640" y="4643129"/>
                </a:moveTo>
                <a:lnTo>
                  <a:pt x="703368" y="4669368"/>
                </a:lnTo>
                <a:lnTo>
                  <a:pt x="703368" y="4669367"/>
                </a:lnTo>
                <a:close/>
                <a:moveTo>
                  <a:pt x="723359" y="4632974"/>
                </a:moveTo>
                <a:cubicBezTo>
                  <a:pt x="723359" y="4637588"/>
                  <a:pt x="721308" y="4642714"/>
                  <a:pt x="718746" y="4646814"/>
                </a:cubicBezTo>
                <a:lnTo>
                  <a:pt x="703405" y="4669315"/>
                </a:lnTo>
                <a:lnTo>
                  <a:pt x="718745" y="4647326"/>
                </a:lnTo>
                <a:cubicBezTo>
                  <a:pt x="721308" y="4643226"/>
                  <a:pt x="723359" y="4638100"/>
                  <a:pt x="723359" y="4632974"/>
                </a:cubicBezTo>
                <a:close/>
                <a:moveTo>
                  <a:pt x="714645" y="4561212"/>
                </a:moveTo>
                <a:lnTo>
                  <a:pt x="696704" y="4614906"/>
                </a:lnTo>
                <a:lnTo>
                  <a:pt x="696415" y="4636192"/>
                </a:lnTo>
                <a:lnTo>
                  <a:pt x="696705" y="4614906"/>
                </a:lnTo>
                <a:cubicBezTo>
                  <a:pt x="699139" y="4596965"/>
                  <a:pt x="705675" y="4579153"/>
                  <a:pt x="714645" y="4561212"/>
                </a:cubicBezTo>
                <a:close/>
                <a:moveTo>
                  <a:pt x="155220" y="4318309"/>
                </a:moveTo>
                <a:cubicBezTo>
                  <a:pt x="164382" y="4316451"/>
                  <a:pt x="174121" y="4317220"/>
                  <a:pt x="182579" y="4320808"/>
                </a:cubicBezTo>
                <a:cubicBezTo>
                  <a:pt x="201032" y="4328497"/>
                  <a:pt x="208721" y="4352588"/>
                  <a:pt x="196419" y="4364377"/>
                </a:cubicBezTo>
                <a:cubicBezTo>
                  <a:pt x="187193" y="4372066"/>
                  <a:pt x="176428" y="4378217"/>
                  <a:pt x="164126" y="4377192"/>
                </a:cubicBezTo>
                <a:cubicBezTo>
                  <a:pt x="147723" y="4377705"/>
                  <a:pt x="135421" y="4371041"/>
                  <a:pt x="128245" y="4358226"/>
                </a:cubicBezTo>
                <a:cubicBezTo>
                  <a:pt x="123118" y="4349513"/>
                  <a:pt x="124656" y="4339261"/>
                  <a:pt x="131320" y="4331572"/>
                </a:cubicBezTo>
                <a:cubicBezTo>
                  <a:pt x="137471" y="4324652"/>
                  <a:pt x="146057" y="4320167"/>
                  <a:pt x="155220" y="4318309"/>
                </a:cubicBezTo>
                <a:close/>
                <a:moveTo>
                  <a:pt x="276382" y="4296716"/>
                </a:moveTo>
                <a:cubicBezTo>
                  <a:pt x="298423" y="4296716"/>
                  <a:pt x="312776" y="4305429"/>
                  <a:pt x="317901" y="4321832"/>
                </a:cubicBezTo>
                <a:cubicBezTo>
                  <a:pt x="319439" y="4326958"/>
                  <a:pt x="315339" y="4334647"/>
                  <a:pt x="312263" y="4340286"/>
                </a:cubicBezTo>
                <a:cubicBezTo>
                  <a:pt x="300473" y="4361301"/>
                  <a:pt x="259979" y="4361814"/>
                  <a:pt x="247165" y="4341823"/>
                </a:cubicBezTo>
                <a:cubicBezTo>
                  <a:pt x="241014" y="4332597"/>
                  <a:pt x="240501" y="4322345"/>
                  <a:pt x="246139" y="4312606"/>
                </a:cubicBezTo>
                <a:cubicBezTo>
                  <a:pt x="253316" y="4299791"/>
                  <a:pt x="266131" y="4297741"/>
                  <a:pt x="276382" y="4296716"/>
                </a:cubicBezTo>
                <a:close/>
                <a:moveTo>
                  <a:pt x="2998733" y="4253658"/>
                </a:moveTo>
                <a:lnTo>
                  <a:pt x="3034102" y="4301842"/>
                </a:lnTo>
                <a:cubicBezTo>
                  <a:pt x="3050505" y="4325933"/>
                  <a:pt x="3058194" y="4353101"/>
                  <a:pt x="3063832" y="4381805"/>
                </a:cubicBezTo>
                <a:cubicBezTo>
                  <a:pt x="3065626" y="4390262"/>
                  <a:pt x="3068702" y="4398336"/>
                  <a:pt x="3072226" y="4406537"/>
                </a:cubicBezTo>
                <a:lnTo>
                  <a:pt x="3083299" y="4432012"/>
                </a:lnTo>
                <a:lnTo>
                  <a:pt x="3083824" y="4432040"/>
                </a:lnTo>
                <a:cubicBezTo>
                  <a:pt x="3076648" y="4414099"/>
                  <a:pt x="3067933" y="4398722"/>
                  <a:pt x="3064346" y="4381806"/>
                </a:cubicBezTo>
                <a:cubicBezTo>
                  <a:pt x="3058707" y="4353101"/>
                  <a:pt x="3051018" y="4325934"/>
                  <a:pt x="3034615" y="4301843"/>
                </a:cubicBezTo>
                <a:cubicBezTo>
                  <a:pt x="3023338" y="4285440"/>
                  <a:pt x="3011549" y="4269037"/>
                  <a:pt x="2998734" y="4253659"/>
                </a:cubicBezTo>
                <a:close/>
                <a:moveTo>
                  <a:pt x="3608521" y="4226683"/>
                </a:moveTo>
                <a:cubicBezTo>
                  <a:pt x="3621656" y="4228157"/>
                  <a:pt x="3634342" y="4233924"/>
                  <a:pt x="3642031" y="4243407"/>
                </a:cubicBezTo>
                <a:cubicBezTo>
                  <a:pt x="3653821" y="4258272"/>
                  <a:pt x="3644081" y="4284415"/>
                  <a:pt x="3624090" y="4291591"/>
                </a:cubicBezTo>
                <a:cubicBezTo>
                  <a:pt x="3617939" y="4293641"/>
                  <a:pt x="3610763" y="4294666"/>
                  <a:pt x="3603587" y="4295692"/>
                </a:cubicBezTo>
                <a:cubicBezTo>
                  <a:pt x="3584109" y="4295692"/>
                  <a:pt x="3570781" y="4285952"/>
                  <a:pt x="3560530" y="4270575"/>
                </a:cubicBezTo>
                <a:cubicBezTo>
                  <a:pt x="3555403" y="4262886"/>
                  <a:pt x="3562579" y="4243920"/>
                  <a:pt x="3572319" y="4235718"/>
                </a:cubicBezTo>
                <a:cubicBezTo>
                  <a:pt x="3581802" y="4228029"/>
                  <a:pt x="3595386" y="4225210"/>
                  <a:pt x="3608521" y="4226683"/>
                </a:cubicBezTo>
                <a:close/>
                <a:moveTo>
                  <a:pt x="94927" y="4142940"/>
                </a:moveTo>
                <a:cubicBezTo>
                  <a:pt x="108766" y="4140377"/>
                  <a:pt x="124657" y="4146528"/>
                  <a:pt x="139010" y="4150629"/>
                </a:cubicBezTo>
                <a:cubicBezTo>
                  <a:pt x="157463" y="4156267"/>
                  <a:pt x="170277" y="4170107"/>
                  <a:pt x="180529" y="4185998"/>
                </a:cubicBezTo>
                <a:cubicBezTo>
                  <a:pt x="183604" y="4190611"/>
                  <a:pt x="183604" y="4198812"/>
                  <a:pt x="181554" y="4203938"/>
                </a:cubicBezTo>
                <a:cubicBezTo>
                  <a:pt x="175403" y="4221878"/>
                  <a:pt x="165152" y="4237769"/>
                  <a:pt x="149774" y="4249558"/>
                </a:cubicBezTo>
                <a:cubicBezTo>
                  <a:pt x="137472" y="4257760"/>
                  <a:pt x="132346" y="4259298"/>
                  <a:pt x="100566" y="4259810"/>
                </a:cubicBezTo>
                <a:cubicBezTo>
                  <a:pt x="76474" y="4258785"/>
                  <a:pt x="51869" y="4244945"/>
                  <a:pt x="32904" y="4220853"/>
                </a:cubicBezTo>
                <a:cubicBezTo>
                  <a:pt x="30342" y="4217265"/>
                  <a:pt x="27265" y="4214190"/>
                  <a:pt x="24703" y="4210602"/>
                </a:cubicBezTo>
                <a:cubicBezTo>
                  <a:pt x="10350" y="4191636"/>
                  <a:pt x="20090" y="4174721"/>
                  <a:pt x="41106" y="4163956"/>
                </a:cubicBezTo>
                <a:cubicBezTo>
                  <a:pt x="58021" y="4154730"/>
                  <a:pt x="76474" y="4146016"/>
                  <a:pt x="94927" y="4142940"/>
                </a:cubicBezTo>
                <a:close/>
                <a:moveTo>
                  <a:pt x="30534" y="3836861"/>
                </a:moveTo>
                <a:cubicBezTo>
                  <a:pt x="41362" y="3835900"/>
                  <a:pt x="52127" y="3837694"/>
                  <a:pt x="56996" y="3843076"/>
                </a:cubicBezTo>
                <a:cubicBezTo>
                  <a:pt x="64172" y="3850252"/>
                  <a:pt x="66735" y="3862042"/>
                  <a:pt x="69810" y="3872294"/>
                </a:cubicBezTo>
                <a:cubicBezTo>
                  <a:pt x="71348" y="3878445"/>
                  <a:pt x="69810" y="3885108"/>
                  <a:pt x="69810" y="3889209"/>
                </a:cubicBezTo>
                <a:cubicBezTo>
                  <a:pt x="85188" y="3893822"/>
                  <a:pt x="99541" y="3896385"/>
                  <a:pt x="112355" y="3902536"/>
                </a:cubicBezTo>
                <a:cubicBezTo>
                  <a:pt x="130296" y="3911250"/>
                  <a:pt x="141573" y="3926115"/>
                  <a:pt x="140035" y="3947644"/>
                </a:cubicBezTo>
                <a:cubicBezTo>
                  <a:pt x="138498" y="3968660"/>
                  <a:pt x="124145" y="3981475"/>
                  <a:pt x="107230" y="3988651"/>
                </a:cubicBezTo>
                <a:cubicBezTo>
                  <a:pt x="78525" y="4000953"/>
                  <a:pt x="50332" y="3997878"/>
                  <a:pt x="25216" y="3978400"/>
                </a:cubicBezTo>
                <a:cubicBezTo>
                  <a:pt x="3174" y="3960972"/>
                  <a:pt x="5737" y="3923552"/>
                  <a:pt x="30342" y="3905612"/>
                </a:cubicBezTo>
                <a:cubicBezTo>
                  <a:pt x="12400" y="3895360"/>
                  <a:pt x="2149" y="3879982"/>
                  <a:pt x="99" y="3859479"/>
                </a:cubicBezTo>
                <a:cubicBezTo>
                  <a:pt x="-414" y="3855378"/>
                  <a:pt x="1124" y="3850252"/>
                  <a:pt x="3687" y="3847176"/>
                </a:cubicBezTo>
                <a:cubicBezTo>
                  <a:pt x="8812" y="3841538"/>
                  <a:pt x="19705" y="3837822"/>
                  <a:pt x="30534" y="3836861"/>
                </a:cubicBezTo>
                <a:close/>
                <a:moveTo>
                  <a:pt x="3454424" y="3767470"/>
                </a:moveTo>
                <a:cubicBezTo>
                  <a:pt x="3470826" y="3768239"/>
                  <a:pt x="3486973" y="3774134"/>
                  <a:pt x="3501069" y="3785154"/>
                </a:cubicBezTo>
                <a:cubicBezTo>
                  <a:pt x="3519010" y="3798995"/>
                  <a:pt x="3519523" y="3837951"/>
                  <a:pt x="3501582" y="3852303"/>
                </a:cubicBezTo>
                <a:cubicBezTo>
                  <a:pt x="3486717" y="3865630"/>
                  <a:pt x="3470314" y="3871269"/>
                  <a:pt x="3445197" y="3870756"/>
                </a:cubicBezTo>
                <a:cubicBezTo>
                  <a:pt x="3424694" y="3871781"/>
                  <a:pt x="3405728" y="3860505"/>
                  <a:pt x="3390863" y="3841539"/>
                </a:cubicBezTo>
                <a:cubicBezTo>
                  <a:pt x="3378561" y="3825649"/>
                  <a:pt x="3386762" y="3792843"/>
                  <a:pt x="3406240" y="3780541"/>
                </a:cubicBezTo>
                <a:cubicBezTo>
                  <a:pt x="3421362" y="3771058"/>
                  <a:pt x="3438021" y="3766701"/>
                  <a:pt x="3454424" y="3767470"/>
                </a:cubicBezTo>
                <a:close/>
                <a:moveTo>
                  <a:pt x="396840" y="3636504"/>
                </a:moveTo>
                <a:cubicBezTo>
                  <a:pt x="410167" y="3636504"/>
                  <a:pt x="425545" y="3648293"/>
                  <a:pt x="426057" y="3658033"/>
                </a:cubicBezTo>
                <a:cubicBezTo>
                  <a:pt x="426057" y="3667772"/>
                  <a:pt x="410680" y="3679561"/>
                  <a:pt x="396840" y="3679561"/>
                </a:cubicBezTo>
                <a:cubicBezTo>
                  <a:pt x="381975" y="3679561"/>
                  <a:pt x="369673" y="3669822"/>
                  <a:pt x="369673" y="3658033"/>
                </a:cubicBezTo>
                <a:cubicBezTo>
                  <a:pt x="369673" y="3646243"/>
                  <a:pt x="381975" y="3636504"/>
                  <a:pt x="396840" y="3636504"/>
                </a:cubicBezTo>
                <a:close/>
                <a:moveTo>
                  <a:pt x="177966" y="3630353"/>
                </a:moveTo>
                <a:cubicBezTo>
                  <a:pt x="191805" y="3629840"/>
                  <a:pt x="202057" y="3635991"/>
                  <a:pt x="211284" y="3644705"/>
                </a:cubicBezTo>
                <a:cubicBezTo>
                  <a:pt x="220511" y="3653419"/>
                  <a:pt x="218461" y="3670847"/>
                  <a:pt x="208209" y="3679048"/>
                </a:cubicBezTo>
                <a:cubicBezTo>
                  <a:pt x="189755" y="3693913"/>
                  <a:pt x="170789" y="3694938"/>
                  <a:pt x="152337" y="3683149"/>
                </a:cubicBezTo>
                <a:cubicBezTo>
                  <a:pt x="142597" y="3676997"/>
                  <a:pt x="139521" y="3668284"/>
                  <a:pt x="140034" y="3658032"/>
                </a:cubicBezTo>
                <a:cubicBezTo>
                  <a:pt x="141059" y="3644705"/>
                  <a:pt x="150799" y="3638041"/>
                  <a:pt x="162076" y="3633941"/>
                </a:cubicBezTo>
                <a:cubicBezTo>
                  <a:pt x="167201" y="3631378"/>
                  <a:pt x="172840" y="3631378"/>
                  <a:pt x="177966" y="3630353"/>
                </a:cubicBezTo>
                <a:close/>
                <a:moveTo>
                  <a:pt x="132602" y="3382901"/>
                </a:moveTo>
                <a:cubicBezTo>
                  <a:pt x="149774" y="3381748"/>
                  <a:pt x="167201" y="3386105"/>
                  <a:pt x="181554" y="3396613"/>
                </a:cubicBezTo>
                <a:cubicBezTo>
                  <a:pt x="210259" y="3417629"/>
                  <a:pt x="210259" y="3451972"/>
                  <a:pt x="180529" y="3472988"/>
                </a:cubicBezTo>
                <a:cubicBezTo>
                  <a:pt x="168226" y="3481702"/>
                  <a:pt x="152336" y="3484265"/>
                  <a:pt x="137471" y="3489903"/>
                </a:cubicBezTo>
                <a:cubicBezTo>
                  <a:pt x="137471" y="3488365"/>
                  <a:pt x="137471" y="3487341"/>
                  <a:pt x="136959" y="3486315"/>
                </a:cubicBezTo>
                <a:cubicBezTo>
                  <a:pt x="104665" y="3484777"/>
                  <a:pt x="83137" y="3474013"/>
                  <a:pt x="70835" y="3441208"/>
                </a:cubicBezTo>
                <a:cubicBezTo>
                  <a:pt x="68271" y="3434544"/>
                  <a:pt x="78011" y="3408402"/>
                  <a:pt x="85187" y="3402252"/>
                </a:cubicBezTo>
                <a:cubicBezTo>
                  <a:pt x="98514" y="3390718"/>
                  <a:pt x="115429" y="3384055"/>
                  <a:pt x="132602" y="3382901"/>
                </a:cubicBezTo>
                <a:close/>
                <a:moveTo>
                  <a:pt x="383705" y="3135514"/>
                </a:moveTo>
                <a:cubicBezTo>
                  <a:pt x="379797" y="3135835"/>
                  <a:pt x="375824" y="3137244"/>
                  <a:pt x="371724" y="3138782"/>
                </a:cubicBezTo>
                <a:cubicBezTo>
                  <a:pt x="375825" y="3137245"/>
                  <a:pt x="379798" y="3135835"/>
                  <a:pt x="383706" y="3135515"/>
                </a:cubicBezTo>
                <a:lnTo>
                  <a:pt x="395303" y="3138782"/>
                </a:lnTo>
                <a:cubicBezTo>
                  <a:pt x="391458" y="3135963"/>
                  <a:pt x="387614" y="3135194"/>
                  <a:pt x="383705" y="3135514"/>
                </a:cubicBezTo>
                <a:close/>
                <a:moveTo>
                  <a:pt x="141059" y="3087524"/>
                </a:moveTo>
                <a:cubicBezTo>
                  <a:pt x="146698" y="3092137"/>
                  <a:pt x="150798" y="3094699"/>
                  <a:pt x="154387" y="3097775"/>
                </a:cubicBezTo>
                <a:lnTo>
                  <a:pt x="141061" y="3087524"/>
                </a:lnTo>
                <a:close/>
                <a:moveTo>
                  <a:pt x="264080" y="3081885"/>
                </a:moveTo>
                <a:cubicBezTo>
                  <a:pt x="260492" y="3080347"/>
                  <a:pt x="254854" y="3080347"/>
                  <a:pt x="251778" y="3082398"/>
                </a:cubicBezTo>
                <a:lnTo>
                  <a:pt x="214488" y="3096174"/>
                </a:lnTo>
                <a:cubicBezTo>
                  <a:pt x="227303" y="3094059"/>
                  <a:pt x="239733" y="3089574"/>
                  <a:pt x="251779" y="3082398"/>
                </a:cubicBezTo>
                <a:close/>
                <a:moveTo>
                  <a:pt x="657234" y="2519576"/>
                </a:moveTo>
                <a:cubicBezTo>
                  <a:pt x="667486" y="2522139"/>
                  <a:pt x="677226" y="2528802"/>
                  <a:pt x="684914" y="2535979"/>
                </a:cubicBezTo>
                <a:cubicBezTo>
                  <a:pt x="694654" y="2545718"/>
                  <a:pt x="685939" y="2567759"/>
                  <a:pt x="670049" y="2574422"/>
                </a:cubicBezTo>
                <a:cubicBezTo>
                  <a:pt x="663898" y="2576473"/>
                  <a:pt x="656722" y="2577498"/>
                  <a:pt x="650058" y="2579548"/>
                </a:cubicBezTo>
                <a:cubicBezTo>
                  <a:pt x="635706" y="2578011"/>
                  <a:pt x="623404" y="2574422"/>
                  <a:pt x="615715" y="2562121"/>
                </a:cubicBezTo>
                <a:cubicBezTo>
                  <a:pt x="609564" y="2552382"/>
                  <a:pt x="610589" y="2541617"/>
                  <a:pt x="617253" y="2532903"/>
                </a:cubicBezTo>
                <a:cubicBezTo>
                  <a:pt x="626992" y="2520089"/>
                  <a:pt x="642370" y="2515988"/>
                  <a:pt x="657234" y="2519576"/>
                </a:cubicBezTo>
                <a:close/>
                <a:moveTo>
                  <a:pt x="1227744" y="2467805"/>
                </a:moveTo>
                <a:cubicBezTo>
                  <a:pt x="1243122" y="2466780"/>
                  <a:pt x="1259012" y="2478569"/>
                  <a:pt x="1257987" y="2491897"/>
                </a:cubicBezTo>
                <a:cubicBezTo>
                  <a:pt x="1256961" y="2504712"/>
                  <a:pt x="1244147" y="2515477"/>
                  <a:pt x="1228257" y="2515477"/>
                </a:cubicBezTo>
                <a:cubicBezTo>
                  <a:pt x="1211854" y="2515477"/>
                  <a:pt x="1197502" y="2504200"/>
                  <a:pt x="1198015" y="2490872"/>
                </a:cubicBezTo>
                <a:cubicBezTo>
                  <a:pt x="1198015" y="2477545"/>
                  <a:pt x="1210829" y="2467805"/>
                  <a:pt x="1227744" y="2467805"/>
                </a:cubicBezTo>
                <a:close/>
                <a:moveTo>
                  <a:pt x="989584" y="2352986"/>
                </a:moveTo>
                <a:cubicBezTo>
                  <a:pt x="997337" y="2351960"/>
                  <a:pt x="1005538" y="2352729"/>
                  <a:pt x="1011433" y="2355549"/>
                </a:cubicBezTo>
                <a:cubicBezTo>
                  <a:pt x="1025272" y="2362212"/>
                  <a:pt x="1030399" y="2371439"/>
                  <a:pt x="1027836" y="2383741"/>
                </a:cubicBezTo>
                <a:cubicBezTo>
                  <a:pt x="1024760" y="2395531"/>
                  <a:pt x="1011433" y="2403733"/>
                  <a:pt x="992467" y="2403733"/>
                </a:cubicBezTo>
                <a:cubicBezTo>
                  <a:pt x="982728" y="2403220"/>
                  <a:pt x="971451" y="2400657"/>
                  <a:pt x="965300" y="2387329"/>
                </a:cubicBezTo>
                <a:cubicBezTo>
                  <a:pt x="960687" y="2377078"/>
                  <a:pt x="963249" y="2368363"/>
                  <a:pt x="970426" y="2361187"/>
                </a:cubicBezTo>
                <a:cubicBezTo>
                  <a:pt x="974527" y="2356830"/>
                  <a:pt x="981831" y="2354011"/>
                  <a:pt x="989584" y="2352986"/>
                </a:cubicBezTo>
                <a:close/>
                <a:moveTo>
                  <a:pt x="1147268" y="1959832"/>
                </a:moveTo>
                <a:cubicBezTo>
                  <a:pt x="1162134" y="1960857"/>
                  <a:pt x="1172386" y="1969571"/>
                  <a:pt x="1172386" y="1981873"/>
                </a:cubicBezTo>
                <a:cubicBezTo>
                  <a:pt x="1172386" y="1995200"/>
                  <a:pt x="1161108" y="2003915"/>
                  <a:pt x="1145218" y="2002889"/>
                </a:cubicBezTo>
                <a:cubicBezTo>
                  <a:pt x="1129328" y="2002377"/>
                  <a:pt x="1119076" y="1993662"/>
                  <a:pt x="1119589" y="1980335"/>
                </a:cubicBezTo>
                <a:cubicBezTo>
                  <a:pt x="1120101" y="1969059"/>
                  <a:pt x="1133941" y="1958806"/>
                  <a:pt x="1147268" y="1959832"/>
                </a:cubicBezTo>
                <a:close/>
                <a:moveTo>
                  <a:pt x="3627642" y="0"/>
                </a:moveTo>
                <a:cubicBezTo>
                  <a:pt x="4593109" y="0"/>
                  <a:pt x="5375775" y="782666"/>
                  <a:pt x="5375775" y="1748133"/>
                </a:cubicBezTo>
                <a:cubicBezTo>
                  <a:pt x="5375775" y="2713600"/>
                  <a:pt x="4593109" y="3496266"/>
                  <a:pt x="3627642" y="3496266"/>
                </a:cubicBezTo>
                <a:cubicBezTo>
                  <a:pt x="3567300" y="3496266"/>
                  <a:pt x="3507673" y="3493209"/>
                  <a:pt x="3448906" y="3487241"/>
                </a:cubicBezTo>
                <a:lnTo>
                  <a:pt x="3329407" y="3469003"/>
                </a:lnTo>
                <a:lnTo>
                  <a:pt x="3334991" y="3475552"/>
                </a:lnTo>
                <a:cubicBezTo>
                  <a:pt x="3362159" y="3497081"/>
                  <a:pt x="3387788" y="3520660"/>
                  <a:pt x="3415980" y="3540138"/>
                </a:cubicBezTo>
                <a:cubicBezTo>
                  <a:pt x="3463651" y="3573456"/>
                  <a:pt x="3512860" y="3604211"/>
                  <a:pt x="3569757" y="3620101"/>
                </a:cubicBezTo>
                <a:cubicBezTo>
                  <a:pt x="3590260" y="3625740"/>
                  <a:pt x="3608713" y="3621127"/>
                  <a:pt x="3627679" y="3616001"/>
                </a:cubicBezTo>
                <a:cubicBezTo>
                  <a:pt x="3684063" y="3600623"/>
                  <a:pt x="3740961" y="3599598"/>
                  <a:pt x="3798371" y="3613438"/>
                </a:cubicBezTo>
                <a:cubicBezTo>
                  <a:pt x="3851167" y="3626253"/>
                  <a:pt x="3902938" y="3617539"/>
                  <a:pt x="3952146" y="3597548"/>
                </a:cubicBezTo>
                <a:cubicBezTo>
                  <a:pt x="3990078" y="3582170"/>
                  <a:pt x="4026472" y="3561154"/>
                  <a:pt x="4067992" y="3555003"/>
                </a:cubicBezTo>
                <a:cubicBezTo>
                  <a:pt x="4098234" y="3550390"/>
                  <a:pt x="4127964" y="3546801"/>
                  <a:pt x="4157182" y="3560642"/>
                </a:cubicBezTo>
                <a:cubicBezTo>
                  <a:pt x="4173072" y="3568331"/>
                  <a:pt x="4185374" y="3579607"/>
                  <a:pt x="4185374" y="3596010"/>
                </a:cubicBezTo>
                <a:cubicBezTo>
                  <a:pt x="4185886" y="3614463"/>
                  <a:pt x="4174609" y="3628303"/>
                  <a:pt x="4157695" y="3636504"/>
                </a:cubicBezTo>
                <a:cubicBezTo>
                  <a:pt x="4125401" y="3652394"/>
                  <a:pt x="4091570" y="3651370"/>
                  <a:pt x="4057740" y="3645218"/>
                </a:cubicBezTo>
                <a:cubicBezTo>
                  <a:pt x="4033648" y="3640605"/>
                  <a:pt x="4010069" y="3631891"/>
                  <a:pt x="3985977" y="3626253"/>
                </a:cubicBezTo>
                <a:cubicBezTo>
                  <a:pt x="3942920" y="3616001"/>
                  <a:pt x="3901400" y="3624203"/>
                  <a:pt x="3860906" y="3640093"/>
                </a:cubicBezTo>
                <a:cubicBezTo>
                  <a:pt x="3821949" y="3655470"/>
                  <a:pt x="3784018" y="3673923"/>
                  <a:pt x="3741473" y="3679562"/>
                </a:cubicBezTo>
                <a:cubicBezTo>
                  <a:pt x="3704055" y="3684688"/>
                  <a:pt x="3667661" y="3681099"/>
                  <a:pt x="3632293" y="3668798"/>
                </a:cubicBezTo>
                <a:cubicBezTo>
                  <a:pt x="3585134" y="3652907"/>
                  <a:pt x="3539514" y="3633942"/>
                  <a:pt x="3492868" y="3617026"/>
                </a:cubicBezTo>
                <a:cubicBezTo>
                  <a:pt x="3457499" y="3604211"/>
                  <a:pt x="3422644" y="3589347"/>
                  <a:pt x="3384713" y="3586271"/>
                </a:cubicBezTo>
                <a:cubicBezTo>
                  <a:pt x="3378562" y="3585759"/>
                  <a:pt x="3372410" y="3586271"/>
                  <a:pt x="3366259" y="3586783"/>
                </a:cubicBezTo>
                <a:cubicBezTo>
                  <a:pt x="3351907" y="3587809"/>
                  <a:pt x="3342680" y="3596522"/>
                  <a:pt x="3338067" y="3610362"/>
                </a:cubicBezTo>
                <a:cubicBezTo>
                  <a:pt x="3327815" y="3640093"/>
                  <a:pt x="3317564" y="3669822"/>
                  <a:pt x="3306799" y="3699553"/>
                </a:cubicBezTo>
                <a:cubicBezTo>
                  <a:pt x="3303211" y="3709292"/>
                  <a:pt x="3297573" y="3718518"/>
                  <a:pt x="3292959" y="3728257"/>
                </a:cubicBezTo>
                <a:cubicBezTo>
                  <a:pt x="3327815" y="3739022"/>
                  <a:pt x="3357545" y="3753887"/>
                  <a:pt x="3355495" y="3795919"/>
                </a:cubicBezTo>
                <a:cubicBezTo>
                  <a:pt x="3354470" y="3820010"/>
                  <a:pt x="3331916" y="3848715"/>
                  <a:pt x="3277069" y="3854354"/>
                </a:cubicBezTo>
                <a:cubicBezTo>
                  <a:pt x="3273481" y="3869732"/>
                  <a:pt x="3270405" y="3885109"/>
                  <a:pt x="3266818" y="3900999"/>
                </a:cubicBezTo>
                <a:cubicBezTo>
                  <a:pt x="3301674" y="3922015"/>
                  <a:pt x="3340118" y="3932268"/>
                  <a:pt x="3379074" y="3942519"/>
                </a:cubicBezTo>
                <a:cubicBezTo>
                  <a:pt x="3409317" y="3950208"/>
                  <a:pt x="3440072" y="3958409"/>
                  <a:pt x="3469802" y="3967636"/>
                </a:cubicBezTo>
                <a:cubicBezTo>
                  <a:pt x="3478516" y="3970199"/>
                  <a:pt x="3486717" y="3976350"/>
                  <a:pt x="3492356" y="3983526"/>
                </a:cubicBezTo>
                <a:cubicBezTo>
                  <a:pt x="3495944" y="3988140"/>
                  <a:pt x="3496457" y="3997879"/>
                  <a:pt x="3493894" y="4003517"/>
                </a:cubicBezTo>
                <a:cubicBezTo>
                  <a:pt x="3491843" y="4007105"/>
                  <a:pt x="3481591" y="4010181"/>
                  <a:pt x="3476465" y="4008643"/>
                </a:cubicBezTo>
                <a:cubicBezTo>
                  <a:pt x="3458525" y="4004030"/>
                  <a:pt x="3441097" y="3997366"/>
                  <a:pt x="3423669" y="3990702"/>
                </a:cubicBezTo>
                <a:cubicBezTo>
                  <a:pt x="3383175" y="3975325"/>
                  <a:pt x="3342680" y="3959947"/>
                  <a:pt x="3302186" y="3945082"/>
                </a:cubicBezTo>
                <a:cubicBezTo>
                  <a:pt x="3288859" y="3940469"/>
                  <a:pt x="3275019" y="3935855"/>
                  <a:pt x="3260154" y="3930730"/>
                </a:cubicBezTo>
                <a:cubicBezTo>
                  <a:pt x="3237087" y="4000441"/>
                  <a:pt x="3200693" y="4060414"/>
                  <a:pt x="3143284" y="4105009"/>
                </a:cubicBezTo>
                <a:cubicBezTo>
                  <a:pt x="3155073" y="4116286"/>
                  <a:pt x="3166863" y="4127051"/>
                  <a:pt x="3177627" y="4138840"/>
                </a:cubicBezTo>
                <a:cubicBezTo>
                  <a:pt x="3186341" y="4148067"/>
                  <a:pt x="3195568" y="4158318"/>
                  <a:pt x="3200181" y="4170108"/>
                </a:cubicBezTo>
                <a:cubicBezTo>
                  <a:pt x="3216071" y="4209577"/>
                  <a:pt x="3246314" y="4230593"/>
                  <a:pt x="3284758" y="4243408"/>
                </a:cubicBezTo>
                <a:cubicBezTo>
                  <a:pt x="3296035" y="4246996"/>
                  <a:pt x="3306799" y="4252634"/>
                  <a:pt x="3317051" y="4258785"/>
                </a:cubicBezTo>
                <a:cubicBezTo>
                  <a:pt x="3327303" y="4264936"/>
                  <a:pt x="3331916" y="4277239"/>
                  <a:pt x="3327815" y="4284927"/>
                </a:cubicBezTo>
                <a:cubicBezTo>
                  <a:pt x="3324227" y="4292103"/>
                  <a:pt x="3308337" y="4295691"/>
                  <a:pt x="3298598" y="4289540"/>
                </a:cubicBezTo>
                <a:cubicBezTo>
                  <a:pt x="3287321" y="4282877"/>
                  <a:pt x="3275531" y="4275701"/>
                  <a:pt x="3267330" y="4265962"/>
                </a:cubicBezTo>
                <a:cubicBezTo>
                  <a:pt x="3236575" y="4230080"/>
                  <a:pt x="3196080" y="4211114"/>
                  <a:pt x="3152510" y="4196762"/>
                </a:cubicBezTo>
                <a:cubicBezTo>
                  <a:pt x="3137133" y="4191636"/>
                  <a:pt x="3123805" y="4181385"/>
                  <a:pt x="3109453" y="4173183"/>
                </a:cubicBezTo>
                <a:cubicBezTo>
                  <a:pt x="3105865" y="4171133"/>
                  <a:pt x="3102277" y="4168570"/>
                  <a:pt x="3098689" y="4166007"/>
                </a:cubicBezTo>
                <a:cubicBezTo>
                  <a:pt x="3089975" y="4178822"/>
                  <a:pt x="3080236" y="4190099"/>
                  <a:pt x="3073572" y="4202913"/>
                </a:cubicBezTo>
                <a:cubicBezTo>
                  <a:pt x="3068446" y="4212140"/>
                  <a:pt x="3061270" y="4212652"/>
                  <a:pt x="3053069" y="4211627"/>
                </a:cubicBezTo>
                <a:cubicBezTo>
                  <a:pt x="3047430" y="4211114"/>
                  <a:pt x="3041792" y="4210090"/>
                  <a:pt x="3033590" y="4212140"/>
                </a:cubicBezTo>
                <a:cubicBezTo>
                  <a:pt x="3046917" y="4227005"/>
                  <a:pt x="3060245" y="4242383"/>
                  <a:pt x="3074597" y="4256222"/>
                </a:cubicBezTo>
                <a:cubicBezTo>
                  <a:pt x="3095101" y="4276213"/>
                  <a:pt x="3123293" y="4281339"/>
                  <a:pt x="3148410" y="4292103"/>
                </a:cubicBezTo>
                <a:cubicBezTo>
                  <a:pt x="3180703" y="4305944"/>
                  <a:pt x="3206332" y="4327472"/>
                  <a:pt x="3222735" y="4359253"/>
                </a:cubicBezTo>
                <a:cubicBezTo>
                  <a:pt x="3230936" y="4375143"/>
                  <a:pt x="3238625" y="4391545"/>
                  <a:pt x="3248877" y="4405898"/>
                </a:cubicBezTo>
                <a:cubicBezTo>
                  <a:pt x="3261692" y="4424351"/>
                  <a:pt x="3280657" y="4437166"/>
                  <a:pt x="3302186" y="4443830"/>
                </a:cubicBezTo>
                <a:cubicBezTo>
                  <a:pt x="3328841" y="4452031"/>
                  <a:pt x="3351395" y="4441266"/>
                  <a:pt x="3371385" y="4423838"/>
                </a:cubicBezTo>
                <a:cubicBezTo>
                  <a:pt x="3381124" y="4415125"/>
                  <a:pt x="3389326" y="4404873"/>
                  <a:pt x="3398552" y="4395646"/>
                </a:cubicBezTo>
                <a:cubicBezTo>
                  <a:pt x="3401628" y="4393083"/>
                  <a:pt x="3406241" y="4389495"/>
                  <a:pt x="3409829" y="4389495"/>
                </a:cubicBezTo>
                <a:cubicBezTo>
                  <a:pt x="3426232" y="4390008"/>
                  <a:pt x="3440585" y="4396159"/>
                  <a:pt x="3451349" y="4408461"/>
                </a:cubicBezTo>
                <a:cubicBezTo>
                  <a:pt x="3453912" y="4411537"/>
                  <a:pt x="3453399" y="4418200"/>
                  <a:pt x="3453399" y="4422813"/>
                </a:cubicBezTo>
                <a:cubicBezTo>
                  <a:pt x="3452886" y="4426401"/>
                  <a:pt x="3450836" y="4430502"/>
                  <a:pt x="3450324" y="4434603"/>
                </a:cubicBezTo>
                <a:cubicBezTo>
                  <a:pt x="3447248" y="4452031"/>
                  <a:pt x="3452886" y="4459720"/>
                  <a:pt x="3470314" y="4461770"/>
                </a:cubicBezTo>
                <a:cubicBezTo>
                  <a:pt x="3474416" y="4462283"/>
                  <a:pt x="3478516" y="4463308"/>
                  <a:pt x="3482617" y="4464333"/>
                </a:cubicBezTo>
                <a:cubicBezTo>
                  <a:pt x="3491843" y="4466383"/>
                  <a:pt x="3496969" y="4472534"/>
                  <a:pt x="3497482" y="4481761"/>
                </a:cubicBezTo>
                <a:cubicBezTo>
                  <a:pt x="3497994" y="4490987"/>
                  <a:pt x="3491843" y="4495600"/>
                  <a:pt x="3483129" y="4497138"/>
                </a:cubicBezTo>
                <a:cubicBezTo>
                  <a:pt x="3480053" y="4497651"/>
                  <a:pt x="3477491" y="4499189"/>
                  <a:pt x="3474928" y="4500214"/>
                </a:cubicBezTo>
                <a:cubicBezTo>
                  <a:pt x="3470827" y="4522768"/>
                  <a:pt x="3456475" y="4536095"/>
                  <a:pt x="3435972" y="4543784"/>
                </a:cubicBezTo>
                <a:cubicBezTo>
                  <a:pt x="3407266" y="4555061"/>
                  <a:pt x="3378049" y="4558136"/>
                  <a:pt x="3349856" y="4542759"/>
                </a:cubicBezTo>
                <a:cubicBezTo>
                  <a:pt x="3340630" y="4537633"/>
                  <a:pt x="3332941" y="4528919"/>
                  <a:pt x="3325765" y="4520718"/>
                </a:cubicBezTo>
                <a:cubicBezTo>
                  <a:pt x="3312437" y="4505340"/>
                  <a:pt x="3301160" y="4488424"/>
                  <a:pt x="3286296" y="4475097"/>
                </a:cubicBezTo>
                <a:cubicBezTo>
                  <a:pt x="3265280" y="4456132"/>
                  <a:pt x="3239138" y="4451519"/>
                  <a:pt x="3211970" y="4457156"/>
                </a:cubicBezTo>
                <a:cubicBezTo>
                  <a:pt x="3153536" y="4469459"/>
                  <a:pt x="3096638" y="4461770"/>
                  <a:pt x="3039228" y="4450493"/>
                </a:cubicBezTo>
                <a:cubicBezTo>
                  <a:pt x="3030002" y="4448443"/>
                  <a:pt x="3020263" y="4447930"/>
                  <a:pt x="3011036" y="4445367"/>
                </a:cubicBezTo>
                <a:cubicBezTo>
                  <a:pt x="3003348" y="4443317"/>
                  <a:pt x="2998222" y="4446392"/>
                  <a:pt x="2994633" y="4452031"/>
                </a:cubicBezTo>
                <a:cubicBezTo>
                  <a:pt x="2984382" y="4466383"/>
                  <a:pt x="2973617" y="4481248"/>
                  <a:pt x="2965416" y="4497138"/>
                </a:cubicBezTo>
                <a:cubicBezTo>
                  <a:pt x="2962340" y="4503802"/>
                  <a:pt x="2962340" y="4514054"/>
                  <a:pt x="2964904" y="4521230"/>
                </a:cubicBezTo>
                <a:cubicBezTo>
                  <a:pt x="2976181" y="4549935"/>
                  <a:pt x="2995659" y="4570438"/>
                  <a:pt x="3027439" y="4578640"/>
                </a:cubicBezTo>
                <a:cubicBezTo>
                  <a:pt x="3048455" y="4584278"/>
                  <a:pt x="3068446" y="4591967"/>
                  <a:pt x="3087925" y="4600681"/>
                </a:cubicBezTo>
                <a:cubicBezTo>
                  <a:pt x="3106890" y="4608882"/>
                  <a:pt x="3116629" y="4647326"/>
                  <a:pt x="3100739" y="4663729"/>
                </a:cubicBezTo>
                <a:cubicBezTo>
                  <a:pt x="3093050" y="4671931"/>
                  <a:pt x="3082286" y="4673981"/>
                  <a:pt x="3067933" y="4668855"/>
                </a:cubicBezTo>
                <a:cubicBezTo>
                  <a:pt x="3040254" y="4658091"/>
                  <a:pt x="3013599" y="4645789"/>
                  <a:pt x="2996171" y="4620672"/>
                </a:cubicBezTo>
                <a:cubicBezTo>
                  <a:pt x="2989507" y="4611445"/>
                  <a:pt x="2983869" y="4601194"/>
                  <a:pt x="2977205" y="4591967"/>
                </a:cubicBezTo>
                <a:cubicBezTo>
                  <a:pt x="2971055" y="4583253"/>
                  <a:pt x="2964391" y="4584278"/>
                  <a:pt x="2956702" y="4591454"/>
                </a:cubicBezTo>
                <a:cubicBezTo>
                  <a:pt x="2918258" y="4627336"/>
                  <a:pt x="2871100" y="4642713"/>
                  <a:pt x="2819329" y="4645276"/>
                </a:cubicBezTo>
                <a:cubicBezTo>
                  <a:pt x="2809589" y="4645789"/>
                  <a:pt x="2799850" y="4640151"/>
                  <a:pt x="2790111" y="4636562"/>
                </a:cubicBezTo>
                <a:cubicBezTo>
                  <a:pt x="2786010" y="4635025"/>
                  <a:pt x="2782422" y="4632462"/>
                  <a:pt x="2777296" y="4629898"/>
                </a:cubicBezTo>
                <a:cubicBezTo>
                  <a:pt x="2775758" y="4651940"/>
                  <a:pt x="2773196" y="4672956"/>
                  <a:pt x="2772683" y="4693459"/>
                </a:cubicBezTo>
                <a:cubicBezTo>
                  <a:pt x="2772171" y="4720627"/>
                  <a:pt x="2757306" y="4740105"/>
                  <a:pt x="2739365" y="4758046"/>
                </a:cubicBezTo>
                <a:cubicBezTo>
                  <a:pt x="2733214" y="4764196"/>
                  <a:pt x="2725012" y="4768810"/>
                  <a:pt x="2716298" y="4775473"/>
                </a:cubicBezTo>
                <a:cubicBezTo>
                  <a:pt x="2724500" y="4779574"/>
                  <a:pt x="2732189" y="4783675"/>
                  <a:pt x="2740390" y="4787263"/>
                </a:cubicBezTo>
                <a:cubicBezTo>
                  <a:pt x="2768070" y="4798540"/>
                  <a:pt x="2786010" y="4818531"/>
                  <a:pt x="2792161" y="4848261"/>
                </a:cubicBezTo>
                <a:cubicBezTo>
                  <a:pt x="2795237" y="4864663"/>
                  <a:pt x="2788573" y="4877478"/>
                  <a:pt x="2772683" y="4882091"/>
                </a:cubicBezTo>
                <a:cubicBezTo>
                  <a:pt x="2751154" y="4888756"/>
                  <a:pt x="2729113" y="4892344"/>
                  <a:pt x="2707585" y="4880553"/>
                </a:cubicBezTo>
                <a:cubicBezTo>
                  <a:pt x="2694257" y="4872865"/>
                  <a:pt x="2684518" y="4862613"/>
                  <a:pt x="2680417" y="4847236"/>
                </a:cubicBezTo>
                <a:cubicBezTo>
                  <a:pt x="2676317" y="4833396"/>
                  <a:pt x="2671703" y="4820068"/>
                  <a:pt x="2667603" y="4806229"/>
                </a:cubicBezTo>
                <a:cubicBezTo>
                  <a:pt x="2665552" y="4799052"/>
                  <a:pt x="2661964" y="4795464"/>
                  <a:pt x="2652737" y="4795977"/>
                </a:cubicBezTo>
                <a:cubicBezTo>
                  <a:pt x="2613781" y="4797514"/>
                  <a:pt x="2578925" y="4784187"/>
                  <a:pt x="2546119" y="4764196"/>
                </a:cubicBezTo>
                <a:cubicBezTo>
                  <a:pt x="2535867" y="4758046"/>
                  <a:pt x="2531254" y="4749844"/>
                  <a:pt x="2528179" y="4738567"/>
                </a:cubicBezTo>
                <a:cubicBezTo>
                  <a:pt x="2521515" y="4714475"/>
                  <a:pt x="2510751" y="4691921"/>
                  <a:pt x="2504600" y="4667830"/>
                </a:cubicBezTo>
                <a:cubicBezTo>
                  <a:pt x="2502037" y="4658091"/>
                  <a:pt x="2504600" y="4645789"/>
                  <a:pt x="2508188" y="4636050"/>
                </a:cubicBezTo>
                <a:cubicBezTo>
                  <a:pt x="2512801" y="4623235"/>
                  <a:pt x="2521515" y="4611958"/>
                  <a:pt x="2527666" y="4599656"/>
                </a:cubicBezTo>
                <a:cubicBezTo>
                  <a:pt x="2529204" y="4596580"/>
                  <a:pt x="2528692" y="4591454"/>
                  <a:pt x="2526641" y="4588379"/>
                </a:cubicBezTo>
                <a:cubicBezTo>
                  <a:pt x="2511264" y="4564800"/>
                  <a:pt x="2493836" y="4543271"/>
                  <a:pt x="2467693" y="4530456"/>
                </a:cubicBezTo>
                <a:cubicBezTo>
                  <a:pt x="2458467" y="4525843"/>
                  <a:pt x="2447703" y="4522768"/>
                  <a:pt x="2436426" y="4518154"/>
                </a:cubicBezTo>
                <a:cubicBezTo>
                  <a:pt x="2430787" y="4561725"/>
                  <a:pt x="2423098" y="4603244"/>
                  <a:pt x="2420023" y="4645276"/>
                </a:cubicBezTo>
                <a:cubicBezTo>
                  <a:pt x="2418485" y="4667830"/>
                  <a:pt x="2424636" y="4690897"/>
                  <a:pt x="2427712" y="4713963"/>
                </a:cubicBezTo>
                <a:cubicBezTo>
                  <a:pt x="2428737" y="4721652"/>
                  <a:pt x="2431813" y="4728828"/>
                  <a:pt x="2433350" y="4736517"/>
                </a:cubicBezTo>
                <a:cubicBezTo>
                  <a:pt x="2436426" y="4749844"/>
                  <a:pt x="2437451" y="4761634"/>
                  <a:pt x="2425149" y="4773936"/>
                </a:cubicBezTo>
                <a:cubicBezTo>
                  <a:pt x="2393369" y="4805203"/>
                  <a:pt x="2362100" y="4836984"/>
                  <a:pt x="2316480" y="4847236"/>
                </a:cubicBezTo>
                <a:cubicBezTo>
                  <a:pt x="2297515" y="4851336"/>
                  <a:pt x="2279061" y="4855437"/>
                  <a:pt x="2260608" y="4845185"/>
                </a:cubicBezTo>
                <a:cubicBezTo>
                  <a:pt x="2259071" y="4844160"/>
                  <a:pt x="2257020" y="4843647"/>
                  <a:pt x="2254970" y="4843647"/>
                </a:cubicBezTo>
                <a:cubicBezTo>
                  <a:pt x="2206787" y="4845185"/>
                  <a:pt x="2160141" y="4834421"/>
                  <a:pt x="2114008" y="4818531"/>
                </a:cubicBezTo>
                <a:cubicBezTo>
                  <a:pt x="2114008" y="4833396"/>
                  <a:pt x="2114008" y="4846723"/>
                  <a:pt x="2114008" y="4860563"/>
                </a:cubicBezTo>
                <a:cubicBezTo>
                  <a:pt x="2114008" y="4881067"/>
                  <a:pt x="2113496" y="4882091"/>
                  <a:pt x="2094530" y="4889780"/>
                </a:cubicBezTo>
                <a:cubicBezTo>
                  <a:pt x="2087353" y="4892856"/>
                  <a:pt x="2080178" y="4896444"/>
                  <a:pt x="2073001" y="4899520"/>
                </a:cubicBezTo>
                <a:cubicBezTo>
                  <a:pt x="2071463" y="4900033"/>
                  <a:pt x="2070439" y="4901057"/>
                  <a:pt x="2067875" y="4903108"/>
                </a:cubicBezTo>
                <a:cubicBezTo>
                  <a:pt x="2081716" y="4906696"/>
                  <a:pt x="2094017" y="4911309"/>
                  <a:pt x="2106832" y="4912847"/>
                </a:cubicBezTo>
                <a:cubicBezTo>
                  <a:pt x="2148352" y="4917461"/>
                  <a:pt x="2165779" y="4958467"/>
                  <a:pt x="2158604" y="4993836"/>
                </a:cubicBezTo>
                <a:cubicBezTo>
                  <a:pt x="2158091" y="4996911"/>
                  <a:pt x="2157578" y="5000500"/>
                  <a:pt x="2156553" y="5004088"/>
                </a:cubicBezTo>
                <a:cubicBezTo>
                  <a:pt x="2125285" y="5009726"/>
                  <a:pt x="2093505" y="5010751"/>
                  <a:pt x="2064800" y="4994861"/>
                </a:cubicBezTo>
                <a:cubicBezTo>
                  <a:pt x="2055061" y="4989223"/>
                  <a:pt x="2049422" y="4974357"/>
                  <a:pt x="2043784" y="4963080"/>
                </a:cubicBezTo>
                <a:cubicBezTo>
                  <a:pt x="2037633" y="4949753"/>
                  <a:pt x="2034045" y="4935401"/>
                  <a:pt x="2027894" y="4922074"/>
                </a:cubicBezTo>
                <a:cubicBezTo>
                  <a:pt x="2026356" y="4918485"/>
                  <a:pt x="2021230" y="4915410"/>
                  <a:pt x="2017129" y="4914385"/>
                </a:cubicBezTo>
                <a:cubicBezTo>
                  <a:pt x="2008928" y="4912334"/>
                  <a:pt x="2000214" y="4911309"/>
                  <a:pt x="1991500" y="4910797"/>
                </a:cubicBezTo>
                <a:cubicBezTo>
                  <a:pt x="1987399" y="4910797"/>
                  <a:pt x="1982273" y="4912334"/>
                  <a:pt x="1978685" y="4914897"/>
                </a:cubicBezTo>
                <a:cubicBezTo>
                  <a:pt x="1955106" y="4931300"/>
                  <a:pt x="1928964" y="4928737"/>
                  <a:pt x="1908973" y="4908746"/>
                </a:cubicBezTo>
                <a:cubicBezTo>
                  <a:pt x="1899234" y="4899007"/>
                  <a:pt x="1902823" y="4880553"/>
                  <a:pt x="1916662" y="4866201"/>
                </a:cubicBezTo>
                <a:cubicBezTo>
                  <a:pt x="1901285" y="4854412"/>
                  <a:pt x="1907948" y="4841597"/>
                  <a:pt x="1913074" y="4827245"/>
                </a:cubicBezTo>
                <a:cubicBezTo>
                  <a:pt x="1918200" y="4811867"/>
                  <a:pt x="1920763" y="4794952"/>
                  <a:pt x="1922813" y="4778549"/>
                </a:cubicBezTo>
                <a:cubicBezTo>
                  <a:pt x="1923839" y="4769323"/>
                  <a:pt x="1929477" y="4767785"/>
                  <a:pt x="1935628" y="4766247"/>
                </a:cubicBezTo>
                <a:cubicBezTo>
                  <a:pt x="1951518" y="4762146"/>
                  <a:pt x="1967921" y="4759071"/>
                  <a:pt x="1986374" y="4754970"/>
                </a:cubicBezTo>
                <a:cubicBezTo>
                  <a:pt x="1965358" y="4739592"/>
                  <a:pt x="1945880" y="4725240"/>
                  <a:pt x="1924351" y="4709862"/>
                </a:cubicBezTo>
                <a:cubicBezTo>
                  <a:pt x="1922301" y="4725752"/>
                  <a:pt x="1920250" y="4740618"/>
                  <a:pt x="1918713" y="4754970"/>
                </a:cubicBezTo>
                <a:cubicBezTo>
                  <a:pt x="1917175" y="4770347"/>
                  <a:pt x="1906411" y="4779574"/>
                  <a:pt x="1893596" y="4777524"/>
                </a:cubicBezTo>
                <a:cubicBezTo>
                  <a:pt x="1875142" y="4774449"/>
                  <a:pt x="1866429" y="4763172"/>
                  <a:pt x="1871555" y="4747281"/>
                </a:cubicBezTo>
                <a:cubicBezTo>
                  <a:pt x="1876680" y="4729853"/>
                  <a:pt x="1883857" y="4713451"/>
                  <a:pt x="1890520" y="4696535"/>
                </a:cubicBezTo>
                <a:cubicBezTo>
                  <a:pt x="1893083" y="4689359"/>
                  <a:pt x="1892570" y="4684233"/>
                  <a:pt x="1886419" y="4679107"/>
                </a:cubicBezTo>
                <a:cubicBezTo>
                  <a:pt x="1866941" y="4662704"/>
                  <a:pt x="1847975" y="4645789"/>
                  <a:pt x="1828497" y="4628361"/>
                </a:cubicBezTo>
                <a:cubicBezTo>
                  <a:pt x="1801330" y="4643226"/>
                  <a:pt x="1771600" y="4647326"/>
                  <a:pt x="1738794" y="4647326"/>
                </a:cubicBezTo>
                <a:cubicBezTo>
                  <a:pt x="1766474" y="4667318"/>
                  <a:pt x="1780314" y="4692434"/>
                  <a:pt x="1775188" y="4724215"/>
                </a:cubicBezTo>
                <a:cubicBezTo>
                  <a:pt x="1771087" y="4748306"/>
                  <a:pt x="1760836" y="4770860"/>
                  <a:pt x="1745458" y="4789826"/>
                </a:cubicBezTo>
                <a:cubicBezTo>
                  <a:pt x="1725467" y="4814430"/>
                  <a:pt x="1702401" y="4835959"/>
                  <a:pt x="1674208" y="4851336"/>
                </a:cubicBezTo>
                <a:cubicBezTo>
                  <a:pt x="1616286" y="4883117"/>
                  <a:pt x="1557338" y="4890806"/>
                  <a:pt x="1496340" y="4860563"/>
                </a:cubicBezTo>
                <a:cubicBezTo>
                  <a:pt x="1492240" y="4858513"/>
                  <a:pt x="1488651" y="4854412"/>
                  <a:pt x="1484038" y="4852362"/>
                </a:cubicBezTo>
                <a:cubicBezTo>
                  <a:pt x="1475837" y="4848261"/>
                  <a:pt x="1466610" y="4845185"/>
                  <a:pt x="1458409" y="4840060"/>
                </a:cubicBezTo>
                <a:cubicBezTo>
                  <a:pt x="1452771" y="4836472"/>
                  <a:pt x="1448157" y="4830833"/>
                  <a:pt x="1444569" y="4825195"/>
                </a:cubicBezTo>
                <a:cubicBezTo>
                  <a:pt x="1438931" y="4816993"/>
                  <a:pt x="1435343" y="4808279"/>
                  <a:pt x="1430729" y="4800078"/>
                </a:cubicBezTo>
                <a:cubicBezTo>
                  <a:pt x="1413814" y="4810842"/>
                  <a:pt x="1398949" y="4821094"/>
                  <a:pt x="1382546" y="4829295"/>
                </a:cubicBezTo>
                <a:cubicBezTo>
                  <a:pt x="1371269" y="4834421"/>
                  <a:pt x="1359479" y="4838522"/>
                  <a:pt x="1347178" y="4840572"/>
                </a:cubicBezTo>
                <a:cubicBezTo>
                  <a:pt x="1329237" y="4843647"/>
                  <a:pt x="1315397" y="4833396"/>
                  <a:pt x="1310271" y="4815968"/>
                </a:cubicBezTo>
                <a:cubicBezTo>
                  <a:pt x="1304120" y="4795464"/>
                  <a:pt x="1325136" y="4750357"/>
                  <a:pt x="1343077" y="4738567"/>
                </a:cubicBezTo>
                <a:cubicBezTo>
                  <a:pt x="1354866" y="4730365"/>
                  <a:pt x="1367168" y="4736005"/>
                  <a:pt x="1378958" y="4737542"/>
                </a:cubicBezTo>
                <a:cubicBezTo>
                  <a:pt x="1384596" y="4738054"/>
                  <a:pt x="1390235" y="4739592"/>
                  <a:pt x="1396386" y="4741130"/>
                </a:cubicBezTo>
                <a:cubicBezTo>
                  <a:pt x="1388184" y="4717551"/>
                  <a:pt x="1371782" y="4708324"/>
                  <a:pt x="1349740" y="4706274"/>
                </a:cubicBezTo>
                <a:cubicBezTo>
                  <a:pt x="1308734" y="4702686"/>
                  <a:pt x="1268752" y="4707812"/>
                  <a:pt x="1231333" y="4726265"/>
                </a:cubicBezTo>
                <a:cubicBezTo>
                  <a:pt x="1230308" y="4726777"/>
                  <a:pt x="1229283" y="4727803"/>
                  <a:pt x="1227232" y="4729853"/>
                </a:cubicBezTo>
                <a:cubicBezTo>
                  <a:pt x="1245173" y="4750357"/>
                  <a:pt x="1249273" y="4774961"/>
                  <a:pt x="1246711" y="4801103"/>
                </a:cubicBezTo>
                <a:cubicBezTo>
                  <a:pt x="1246198" y="4810329"/>
                  <a:pt x="1244147" y="4819043"/>
                  <a:pt x="1241072" y="4827757"/>
                </a:cubicBezTo>
                <a:cubicBezTo>
                  <a:pt x="1236458" y="4841085"/>
                  <a:pt x="1233383" y="4853386"/>
                  <a:pt x="1240047" y="4866714"/>
                </a:cubicBezTo>
                <a:cubicBezTo>
                  <a:pt x="1244147" y="4874916"/>
                  <a:pt x="1248761" y="4882604"/>
                  <a:pt x="1252349" y="4890806"/>
                </a:cubicBezTo>
                <a:cubicBezTo>
                  <a:pt x="1254399" y="4895931"/>
                  <a:pt x="1256962" y="4901570"/>
                  <a:pt x="1256450" y="4906696"/>
                </a:cubicBezTo>
                <a:cubicBezTo>
                  <a:pt x="1255937" y="4911309"/>
                  <a:pt x="1251324" y="4917973"/>
                  <a:pt x="1247735" y="4918485"/>
                </a:cubicBezTo>
                <a:cubicBezTo>
                  <a:pt x="1242610" y="4918998"/>
                  <a:pt x="1236458" y="4915410"/>
                  <a:pt x="1232358" y="4911309"/>
                </a:cubicBezTo>
                <a:cubicBezTo>
                  <a:pt x="1229283" y="4908746"/>
                  <a:pt x="1229795" y="4903108"/>
                  <a:pt x="1229283" y="4898495"/>
                </a:cubicBezTo>
                <a:cubicBezTo>
                  <a:pt x="1228770" y="4890806"/>
                  <a:pt x="1228770" y="4883629"/>
                  <a:pt x="1228770" y="4875940"/>
                </a:cubicBezTo>
                <a:cubicBezTo>
                  <a:pt x="1229283" y="4853386"/>
                  <a:pt x="1217493" y="4835959"/>
                  <a:pt x="1206729" y="4817506"/>
                </a:cubicBezTo>
                <a:cubicBezTo>
                  <a:pt x="1201090" y="4807767"/>
                  <a:pt x="1199040" y="4795464"/>
                  <a:pt x="1194939" y="4784187"/>
                </a:cubicBezTo>
                <a:cubicBezTo>
                  <a:pt x="1193401" y="4786750"/>
                  <a:pt x="1190839" y="4790339"/>
                  <a:pt x="1189301" y="4794439"/>
                </a:cubicBezTo>
                <a:cubicBezTo>
                  <a:pt x="1181612" y="4818018"/>
                  <a:pt x="1173923" y="4841085"/>
                  <a:pt x="1166234" y="4864663"/>
                </a:cubicBezTo>
                <a:cubicBezTo>
                  <a:pt x="1158033" y="4888756"/>
                  <a:pt x="1149319" y="4912334"/>
                  <a:pt x="1142655" y="4936939"/>
                </a:cubicBezTo>
                <a:cubicBezTo>
                  <a:pt x="1139580" y="4949241"/>
                  <a:pt x="1140092" y="4962568"/>
                  <a:pt x="1139067" y="4975383"/>
                </a:cubicBezTo>
                <a:cubicBezTo>
                  <a:pt x="1138554" y="4987685"/>
                  <a:pt x="1138042" y="5000500"/>
                  <a:pt x="1137529" y="5012801"/>
                </a:cubicBezTo>
                <a:cubicBezTo>
                  <a:pt x="1136504" y="5022541"/>
                  <a:pt x="1130865" y="5029204"/>
                  <a:pt x="1122152" y="5029717"/>
                </a:cubicBezTo>
                <a:cubicBezTo>
                  <a:pt x="1113950" y="5030229"/>
                  <a:pt x="1105236" y="5028179"/>
                  <a:pt x="1097547" y="5025103"/>
                </a:cubicBezTo>
                <a:cubicBezTo>
                  <a:pt x="1091909" y="5022541"/>
                  <a:pt x="1094472" y="5006137"/>
                  <a:pt x="1099085" y="4997424"/>
                </a:cubicBezTo>
                <a:cubicBezTo>
                  <a:pt x="1107799" y="4981534"/>
                  <a:pt x="1117026" y="4965644"/>
                  <a:pt x="1123690" y="4948728"/>
                </a:cubicBezTo>
                <a:cubicBezTo>
                  <a:pt x="1140605" y="4906184"/>
                  <a:pt x="1152395" y="4861588"/>
                  <a:pt x="1160083" y="4815968"/>
                </a:cubicBezTo>
                <a:cubicBezTo>
                  <a:pt x="1163672" y="4795977"/>
                  <a:pt x="1168797" y="4776498"/>
                  <a:pt x="1170335" y="4756508"/>
                </a:cubicBezTo>
                <a:cubicBezTo>
                  <a:pt x="1171873" y="4739080"/>
                  <a:pt x="1157008" y="4729853"/>
                  <a:pt x="1140605" y="4736005"/>
                </a:cubicBezTo>
                <a:cubicBezTo>
                  <a:pt x="1138042" y="4737029"/>
                  <a:pt x="1133941" y="4741642"/>
                  <a:pt x="1134454" y="4744206"/>
                </a:cubicBezTo>
                <a:cubicBezTo>
                  <a:pt x="1135479" y="4752407"/>
                  <a:pt x="1134454" y="4758558"/>
                  <a:pt x="1126252" y="4761121"/>
                </a:cubicBezTo>
                <a:cubicBezTo>
                  <a:pt x="1117539" y="4763684"/>
                  <a:pt x="1108312" y="4765734"/>
                  <a:pt x="1101648" y="4755995"/>
                </a:cubicBezTo>
                <a:cubicBezTo>
                  <a:pt x="1100110" y="4753432"/>
                  <a:pt x="1097547" y="4750357"/>
                  <a:pt x="1095497" y="4747281"/>
                </a:cubicBezTo>
                <a:cubicBezTo>
                  <a:pt x="1070380" y="4750357"/>
                  <a:pt x="1045264" y="4754970"/>
                  <a:pt x="1019634" y="4756508"/>
                </a:cubicBezTo>
                <a:cubicBezTo>
                  <a:pt x="994005" y="4758046"/>
                  <a:pt x="968375" y="4757020"/>
                  <a:pt x="941721" y="4757020"/>
                </a:cubicBezTo>
                <a:cubicBezTo>
                  <a:pt x="941208" y="4770860"/>
                  <a:pt x="939670" y="4783675"/>
                  <a:pt x="939670" y="4797002"/>
                </a:cubicBezTo>
                <a:cubicBezTo>
                  <a:pt x="939670" y="4800590"/>
                  <a:pt x="942746" y="4804691"/>
                  <a:pt x="945309" y="4807767"/>
                </a:cubicBezTo>
                <a:cubicBezTo>
                  <a:pt x="962737" y="4828270"/>
                  <a:pt x="951460" y="4844673"/>
                  <a:pt x="937108" y="4856462"/>
                </a:cubicBezTo>
                <a:cubicBezTo>
                  <a:pt x="919167" y="4871327"/>
                  <a:pt x="884311" y="4870302"/>
                  <a:pt x="867908" y="4854412"/>
                </a:cubicBezTo>
                <a:cubicBezTo>
                  <a:pt x="859194" y="4846211"/>
                  <a:pt x="849967" y="4835446"/>
                  <a:pt x="854581" y="4822119"/>
                </a:cubicBezTo>
                <a:cubicBezTo>
                  <a:pt x="859194" y="4807767"/>
                  <a:pt x="868933" y="4795977"/>
                  <a:pt x="884824" y="4792389"/>
                </a:cubicBezTo>
                <a:cubicBezTo>
                  <a:pt x="893538" y="4790339"/>
                  <a:pt x="902764" y="4789826"/>
                  <a:pt x="914041" y="4788288"/>
                </a:cubicBezTo>
                <a:cubicBezTo>
                  <a:pt x="917116" y="4777524"/>
                  <a:pt x="920192" y="4765221"/>
                  <a:pt x="923268" y="4752919"/>
                </a:cubicBezTo>
                <a:cubicBezTo>
                  <a:pt x="889949" y="4740105"/>
                  <a:pt x="861757" y="4722164"/>
                  <a:pt x="839203" y="4697047"/>
                </a:cubicBezTo>
                <a:cubicBezTo>
                  <a:pt x="824338" y="4680644"/>
                  <a:pt x="813061" y="4661679"/>
                  <a:pt x="821263" y="4635025"/>
                </a:cubicBezTo>
                <a:cubicBezTo>
                  <a:pt x="808961" y="4649889"/>
                  <a:pt x="798709" y="4662704"/>
                  <a:pt x="788458" y="4675007"/>
                </a:cubicBezTo>
                <a:cubicBezTo>
                  <a:pt x="780769" y="4684233"/>
                  <a:pt x="771542" y="4687308"/>
                  <a:pt x="759753" y="4684233"/>
                </a:cubicBezTo>
                <a:cubicBezTo>
                  <a:pt x="747963" y="4681157"/>
                  <a:pt x="736686" y="4682183"/>
                  <a:pt x="727459" y="4691921"/>
                </a:cubicBezTo>
                <a:cubicBezTo>
                  <a:pt x="739761" y="4701148"/>
                  <a:pt x="752064" y="4709862"/>
                  <a:pt x="763853" y="4719088"/>
                </a:cubicBezTo>
                <a:cubicBezTo>
                  <a:pt x="778718" y="4730878"/>
                  <a:pt x="789995" y="4746769"/>
                  <a:pt x="795633" y="4764709"/>
                </a:cubicBezTo>
                <a:cubicBezTo>
                  <a:pt x="801272" y="4784187"/>
                  <a:pt x="792045" y="4801103"/>
                  <a:pt x="778718" y="4814942"/>
                </a:cubicBezTo>
                <a:cubicBezTo>
                  <a:pt x="732072" y="4864663"/>
                  <a:pt x="669537" y="4856975"/>
                  <a:pt x="620841" y="4829808"/>
                </a:cubicBezTo>
                <a:cubicBezTo>
                  <a:pt x="583935" y="4809304"/>
                  <a:pt x="544466" y="4798027"/>
                  <a:pt x="502946" y="4793414"/>
                </a:cubicBezTo>
                <a:cubicBezTo>
                  <a:pt x="456813" y="4787775"/>
                  <a:pt x="411193" y="4783162"/>
                  <a:pt x="368136" y="4765734"/>
                </a:cubicBezTo>
                <a:cubicBezTo>
                  <a:pt x="337380" y="4753432"/>
                  <a:pt x="309701" y="4737542"/>
                  <a:pt x="287147" y="4712938"/>
                </a:cubicBezTo>
                <a:cubicBezTo>
                  <a:pt x="268181" y="4692434"/>
                  <a:pt x="263568" y="4657066"/>
                  <a:pt x="275870" y="4629898"/>
                </a:cubicBezTo>
                <a:cubicBezTo>
                  <a:pt x="281508" y="4617597"/>
                  <a:pt x="286122" y="4604269"/>
                  <a:pt x="292273" y="4591967"/>
                </a:cubicBezTo>
                <a:cubicBezTo>
                  <a:pt x="317390" y="4543784"/>
                  <a:pt x="358909" y="4518667"/>
                  <a:pt x="410168" y="4506365"/>
                </a:cubicBezTo>
                <a:cubicBezTo>
                  <a:pt x="440411" y="4499189"/>
                  <a:pt x="470653" y="4490987"/>
                  <a:pt x="500896" y="4482274"/>
                </a:cubicBezTo>
                <a:cubicBezTo>
                  <a:pt x="519349" y="4477148"/>
                  <a:pt x="522424" y="4473046"/>
                  <a:pt x="534214" y="4455619"/>
                </a:cubicBezTo>
                <a:cubicBezTo>
                  <a:pt x="524988" y="4455619"/>
                  <a:pt x="516273" y="4455619"/>
                  <a:pt x="506022" y="4455619"/>
                </a:cubicBezTo>
                <a:cubicBezTo>
                  <a:pt x="512173" y="4446905"/>
                  <a:pt x="520374" y="4440754"/>
                  <a:pt x="521912" y="4433065"/>
                </a:cubicBezTo>
                <a:cubicBezTo>
                  <a:pt x="524474" y="4417688"/>
                  <a:pt x="526012" y="4401284"/>
                  <a:pt x="523962" y="4385394"/>
                </a:cubicBezTo>
                <a:cubicBezTo>
                  <a:pt x="522937" y="4378731"/>
                  <a:pt x="513711" y="4371555"/>
                  <a:pt x="507047" y="4366942"/>
                </a:cubicBezTo>
                <a:cubicBezTo>
                  <a:pt x="475779" y="4345412"/>
                  <a:pt x="443486" y="4324396"/>
                  <a:pt x="411706" y="4303380"/>
                </a:cubicBezTo>
                <a:cubicBezTo>
                  <a:pt x="409142" y="4301843"/>
                  <a:pt x="406067" y="4300305"/>
                  <a:pt x="403504" y="4298255"/>
                </a:cubicBezTo>
                <a:cubicBezTo>
                  <a:pt x="395303" y="4290566"/>
                  <a:pt x="386589" y="4289028"/>
                  <a:pt x="376337" y="4293129"/>
                </a:cubicBezTo>
                <a:cubicBezTo>
                  <a:pt x="367111" y="4296717"/>
                  <a:pt x="357371" y="4299280"/>
                  <a:pt x="347119" y="4299792"/>
                </a:cubicBezTo>
                <a:cubicBezTo>
                  <a:pt x="354808" y="4292616"/>
                  <a:pt x="362497" y="4285440"/>
                  <a:pt x="370698" y="4277239"/>
                </a:cubicBezTo>
                <a:cubicBezTo>
                  <a:pt x="360447" y="4270062"/>
                  <a:pt x="349683" y="4262886"/>
                  <a:pt x="337893" y="4254685"/>
                </a:cubicBezTo>
                <a:cubicBezTo>
                  <a:pt x="354296" y="4245458"/>
                  <a:pt x="368648" y="4235719"/>
                  <a:pt x="384026" y="4228030"/>
                </a:cubicBezTo>
                <a:cubicBezTo>
                  <a:pt x="403504" y="4218291"/>
                  <a:pt x="404017" y="4200863"/>
                  <a:pt x="407092" y="4181385"/>
                </a:cubicBezTo>
                <a:cubicBezTo>
                  <a:pt x="370186" y="4197275"/>
                  <a:pt x="331742" y="4209577"/>
                  <a:pt x="303037" y="4236231"/>
                </a:cubicBezTo>
                <a:cubicBezTo>
                  <a:pt x="274332" y="4263399"/>
                  <a:pt x="241526" y="4273650"/>
                  <a:pt x="204108" y="4273650"/>
                </a:cubicBezTo>
                <a:cubicBezTo>
                  <a:pt x="183091" y="4274163"/>
                  <a:pt x="169252" y="4257247"/>
                  <a:pt x="175403" y="4237257"/>
                </a:cubicBezTo>
                <a:cubicBezTo>
                  <a:pt x="177965" y="4228542"/>
                  <a:pt x="187192" y="4219829"/>
                  <a:pt x="195393" y="4214190"/>
                </a:cubicBezTo>
                <a:cubicBezTo>
                  <a:pt x="210259" y="4203939"/>
                  <a:pt x="227687" y="4199325"/>
                  <a:pt x="246140" y="4201888"/>
                </a:cubicBezTo>
                <a:cubicBezTo>
                  <a:pt x="290735" y="4208039"/>
                  <a:pt x="332255" y="4196250"/>
                  <a:pt x="373262" y="4179847"/>
                </a:cubicBezTo>
                <a:cubicBezTo>
                  <a:pt x="379925" y="4177284"/>
                  <a:pt x="386589" y="4173696"/>
                  <a:pt x="393252" y="4172670"/>
                </a:cubicBezTo>
                <a:cubicBezTo>
                  <a:pt x="406580" y="4170620"/>
                  <a:pt x="410168" y="4163444"/>
                  <a:pt x="408630" y="4151142"/>
                </a:cubicBezTo>
                <a:cubicBezTo>
                  <a:pt x="405555" y="4126025"/>
                  <a:pt x="402479" y="4100908"/>
                  <a:pt x="399403" y="4075792"/>
                </a:cubicBezTo>
                <a:cubicBezTo>
                  <a:pt x="397866" y="4065028"/>
                  <a:pt x="392740" y="4058364"/>
                  <a:pt x="380950" y="4056313"/>
                </a:cubicBezTo>
                <a:cubicBezTo>
                  <a:pt x="350708" y="4051187"/>
                  <a:pt x="319952" y="4045036"/>
                  <a:pt x="289709" y="4038885"/>
                </a:cubicBezTo>
                <a:cubicBezTo>
                  <a:pt x="283046" y="4037348"/>
                  <a:pt x="277408" y="4033759"/>
                  <a:pt x="270744" y="4031197"/>
                </a:cubicBezTo>
                <a:cubicBezTo>
                  <a:pt x="277920" y="4019407"/>
                  <a:pt x="285609" y="4019407"/>
                  <a:pt x="295348" y="4021458"/>
                </a:cubicBezTo>
                <a:cubicBezTo>
                  <a:pt x="325591" y="4027608"/>
                  <a:pt x="355321" y="4032222"/>
                  <a:pt x="389152" y="4038373"/>
                </a:cubicBezTo>
                <a:cubicBezTo>
                  <a:pt x="383001" y="4024020"/>
                  <a:pt x="378387" y="4013256"/>
                  <a:pt x="373774" y="4001467"/>
                </a:cubicBezTo>
                <a:cubicBezTo>
                  <a:pt x="342506" y="4003517"/>
                  <a:pt x="315852" y="3994290"/>
                  <a:pt x="295861" y="3969174"/>
                </a:cubicBezTo>
                <a:cubicBezTo>
                  <a:pt x="292273" y="3984039"/>
                  <a:pt x="270231" y="3989677"/>
                  <a:pt x="256391" y="3979425"/>
                </a:cubicBezTo>
                <a:cubicBezTo>
                  <a:pt x="250753" y="3975325"/>
                  <a:pt x="245627" y="3970199"/>
                  <a:pt x="240501" y="3965586"/>
                </a:cubicBezTo>
                <a:cubicBezTo>
                  <a:pt x="239476" y="3964560"/>
                  <a:pt x="237938" y="3961485"/>
                  <a:pt x="238451" y="3960459"/>
                </a:cubicBezTo>
                <a:cubicBezTo>
                  <a:pt x="244602" y="3951746"/>
                  <a:pt x="249728" y="3939443"/>
                  <a:pt x="258442" y="3935855"/>
                </a:cubicBezTo>
                <a:cubicBezTo>
                  <a:pt x="264080" y="3933292"/>
                  <a:pt x="274845" y="3943032"/>
                  <a:pt x="283559" y="3947645"/>
                </a:cubicBezTo>
                <a:cubicBezTo>
                  <a:pt x="285096" y="3948670"/>
                  <a:pt x="286634" y="3950720"/>
                  <a:pt x="289197" y="3953796"/>
                </a:cubicBezTo>
                <a:cubicBezTo>
                  <a:pt x="282534" y="3930730"/>
                  <a:pt x="299962" y="3898437"/>
                  <a:pt x="330717" y="3887160"/>
                </a:cubicBezTo>
                <a:cubicBezTo>
                  <a:pt x="371724" y="3872294"/>
                  <a:pt x="422983" y="3886135"/>
                  <a:pt x="438873" y="3924579"/>
                </a:cubicBezTo>
                <a:cubicBezTo>
                  <a:pt x="442973" y="3919453"/>
                  <a:pt x="447074" y="3915352"/>
                  <a:pt x="452200" y="3909201"/>
                </a:cubicBezTo>
                <a:cubicBezTo>
                  <a:pt x="433234" y="3897411"/>
                  <a:pt x="415294" y="3886135"/>
                  <a:pt x="396840" y="3874858"/>
                </a:cubicBezTo>
                <a:cubicBezTo>
                  <a:pt x="385563" y="3868194"/>
                  <a:pt x="374286" y="3863068"/>
                  <a:pt x="363522" y="3855892"/>
                </a:cubicBezTo>
                <a:cubicBezTo>
                  <a:pt x="359934" y="3853329"/>
                  <a:pt x="358396" y="3847691"/>
                  <a:pt x="355834" y="3843077"/>
                </a:cubicBezTo>
                <a:cubicBezTo>
                  <a:pt x="360447" y="3842052"/>
                  <a:pt x="366598" y="3840002"/>
                  <a:pt x="370186" y="3841539"/>
                </a:cubicBezTo>
                <a:cubicBezTo>
                  <a:pt x="390689" y="3850766"/>
                  <a:pt x="411193" y="3861530"/>
                  <a:pt x="431696" y="3872294"/>
                </a:cubicBezTo>
                <a:cubicBezTo>
                  <a:pt x="442461" y="3877933"/>
                  <a:pt x="453225" y="3885109"/>
                  <a:pt x="465527" y="3892286"/>
                </a:cubicBezTo>
                <a:cubicBezTo>
                  <a:pt x="472704" y="3883571"/>
                  <a:pt x="479367" y="3875883"/>
                  <a:pt x="486543" y="3867169"/>
                </a:cubicBezTo>
                <a:cubicBezTo>
                  <a:pt x="481930" y="3861530"/>
                  <a:pt x="477317" y="3856404"/>
                  <a:pt x="473216" y="3850766"/>
                </a:cubicBezTo>
                <a:cubicBezTo>
                  <a:pt x="471166" y="3847178"/>
                  <a:pt x="470653" y="3843077"/>
                  <a:pt x="469116" y="3839489"/>
                </a:cubicBezTo>
                <a:cubicBezTo>
                  <a:pt x="472704" y="3838464"/>
                  <a:pt x="476804" y="3836414"/>
                  <a:pt x="480393" y="3836926"/>
                </a:cubicBezTo>
                <a:cubicBezTo>
                  <a:pt x="486030" y="3837438"/>
                  <a:pt x="491156" y="3840002"/>
                  <a:pt x="496795" y="3841539"/>
                </a:cubicBezTo>
                <a:cubicBezTo>
                  <a:pt x="509610" y="3844615"/>
                  <a:pt x="518324" y="3835901"/>
                  <a:pt x="514735" y="3822574"/>
                </a:cubicBezTo>
                <a:cubicBezTo>
                  <a:pt x="510122" y="3804633"/>
                  <a:pt x="497307" y="3793356"/>
                  <a:pt x="477317" y="3794381"/>
                </a:cubicBezTo>
                <a:cubicBezTo>
                  <a:pt x="459376" y="3794894"/>
                  <a:pt x="440923" y="3797969"/>
                  <a:pt x="423495" y="3802583"/>
                </a:cubicBezTo>
                <a:cubicBezTo>
                  <a:pt x="381975" y="3813347"/>
                  <a:pt x="340968" y="3826161"/>
                  <a:pt x="303550" y="3848715"/>
                </a:cubicBezTo>
                <a:cubicBezTo>
                  <a:pt x="292785" y="3855379"/>
                  <a:pt x="282021" y="3862555"/>
                  <a:pt x="271257" y="3869219"/>
                </a:cubicBezTo>
                <a:cubicBezTo>
                  <a:pt x="237938" y="3890748"/>
                  <a:pt x="170277" y="3872807"/>
                  <a:pt x="152849" y="3842052"/>
                </a:cubicBezTo>
                <a:cubicBezTo>
                  <a:pt x="149260" y="3836414"/>
                  <a:pt x="146185" y="3829237"/>
                  <a:pt x="147210" y="3823086"/>
                </a:cubicBezTo>
                <a:cubicBezTo>
                  <a:pt x="151311" y="3792331"/>
                  <a:pt x="177453" y="3759012"/>
                  <a:pt x="214359" y="3762088"/>
                </a:cubicBezTo>
                <a:cubicBezTo>
                  <a:pt x="227687" y="3763114"/>
                  <a:pt x="241526" y="3765164"/>
                  <a:pt x="254341" y="3769777"/>
                </a:cubicBezTo>
                <a:cubicBezTo>
                  <a:pt x="307137" y="3788230"/>
                  <a:pt x="359934" y="3788743"/>
                  <a:pt x="413244" y="3773365"/>
                </a:cubicBezTo>
                <a:cubicBezTo>
                  <a:pt x="437847" y="3766701"/>
                  <a:pt x="462452" y="3761063"/>
                  <a:pt x="486543" y="3754399"/>
                </a:cubicBezTo>
                <a:cubicBezTo>
                  <a:pt x="493719" y="3752349"/>
                  <a:pt x="500383" y="3747736"/>
                  <a:pt x="508072" y="3743635"/>
                </a:cubicBezTo>
                <a:cubicBezTo>
                  <a:pt x="490644" y="3726720"/>
                  <a:pt x="473729" y="3710829"/>
                  <a:pt x="493207" y="3684175"/>
                </a:cubicBezTo>
                <a:cubicBezTo>
                  <a:pt x="480393" y="3681612"/>
                  <a:pt x="469628" y="3679562"/>
                  <a:pt x="459376" y="3677511"/>
                </a:cubicBezTo>
                <a:cubicBezTo>
                  <a:pt x="468090" y="3668798"/>
                  <a:pt x="477317" y="3660596"/>
                  <a:pt x="485518" y="3651370"/>
                </a:cubicBezTo>
                <a:cubicBezTo>
                  <a:pt x="498845" y="3636504"/>
                  <a:pt x="507560" y="3619589"/>
                  <a:pt x="509610" y="3599086"/>
                </a:cubicBezTo>
                <a:cubicBezTo>
                  <a:pt x="513198" y="3564742"/>
                  <a:pt x="487568" y="3543726"/>
                  <a:pt x="451688" y="3540651"/>
                </a:cubicBezTo>
                <a:cubicBezTo>
                  <a:pt x="406580" y="3536550"/>
                  <a:pt x="361472" y="3534500"/>
                  <a:pt x="316364" y="3529887"/>
                </a:cubicBezTo>
                <a:cubicBezTo>
                  <a:pt x="296373" y="3527836"/>
                  <a:pt x="276382" y="3522710"/>
                  <a:pt x="256904" y="3517584"/>
                </a:cubicBezTo>
                <a:cubicBezTo>
                  <a:pt x="252291" y="3516046"/>
                  <a:pt x="245114" y="3507333"/>
                  <a:pt x="246140" y="3504257"/>
                </a:cubicBezTo>
                <a:cubicBezTo>
                  <a:pt x="247678" y="3498618"/>
                  <a:pt x="254854" y="3491955"/>
                  <a:pt x="259980" y="3491442"/>
                </a:cubicBezTo>
                <a:cubicBezTo>
                  <a:pt x="271257" y="3490417"/>
                  <a:pt x="283046" y="3492467"/>
                  <a:pt x="294323" y="3495030"/>
                </a:cubicBezTo>
                <a:cubicBezTo>
                  <a:pt x="338918" y="3504770"/>
                  <a:pt x="383001" y="3515021"/>
                  <a:pt x="427596" y="3524248"/>
                </a:cubicBezTo>
                <a:cubicBezTo>
                  <a:pt x="436310" y="3526298"/>
                  <a:pt x="445536" y="3525785"/>
                  <a:pt x="454763" y="3525273"/>
                </a:cubicBezTo>
                <a:cubicBezTo>
                  <a:pt x="471678" y="3523735"/>
                  <a:pt x="474754" y="3515534"/>
                  <a:pt x="467065" y="3500669"/>
                </a:cubicBezTo>
                <a:cubicBezTo>
                  <a:pt x="451175" y="3471451"/>
                  <a:pt x="428621" y="3447872"/>
                  <a:pt x="406580" y="3423780"/>
                </a:cubicBezTo>
                <a:cubicBezTo>
                  <a:pt x="383001" y="3398664"/>
                  <a:pt x="358909" y="3373547"/>
                  <a:pt x="336868" y="3347405"/>
                </a:cubicBezTo>
                <a:cubicBezTo>
                  <a:pt x="305087" y="3309986"/>
                  <a:pt x="273819" y="3272055"/>
                  <a:pt x="243576" y="3233610"/>
                </a:cubicBezTo>
                <a:cubicBezTo>
                  <a:pt x="217435" y="3200805"/>
                  <a:pt x="192831" y="3167487"/>
                  <a:pt x="167714" y="3134169"/>
                </a:cubicBezTo>
                <a:cubicBezTo>
                  <a:pt x="145673" y="3104952"/>
                  <a:pt x="123631" y="3075734"/>
                  <a:pt x="101590" y="3046004"/>
                </a:cubicBezTo>
                <a:cubicBezTo>
                  <a:pt x="92876" y="3034727"/>
                  <a:pt x="93388" y="3003459"/>
                  <a:pt x="100565" y="2991157"/>
                </a:cubicBezTo>
                <a:cubicBezTo>
                  <a:pt x="135933" y="2930672"/>
                  <a:pt x="216409" y="2929647"/>
                  <a:pt x="258954" y="2960402"/>
                </a:cubicBezTo>
                <a:cubicBezTo>
                  <a:pt x="281508" y="2976292"/>
                  <a:pt x="295861" y="2997821"/>
                  <a:pt x="291760" y="3027550"/>
                </a:cubicBezTo>
                <a:cubicBezTo>
                  <a:pt x="289709" y="3043441"/>
                  <a:pt x="280996" y="3055743"/>
                  <a:pt x="270231" y="3066508"/>
                </a:cubicBezTo>
                <a:cubicBezTo>
                  <a:pt x="268181" y="3068558"/>
                  <a:pt x="266643" y="3070096"/>
                  <a:pt x="264080" y="3073171"/>
                </a:cubicBezTo>
                <a:cubicBezTo>
                  <a:pt x="320465" y="3090086"/>
                  <a:pt x="375824" y="3107514"/>
                  <a:pt x="431184" y="3122892"/>
                </a:cubicBezTo>
                <a:cubicBezTo>
                  <a:pt x="458863" y="3130068"/>
                  <a:pt x="476291" y="3121354"/>
                  <a:pt x="488081" y="3094699"/>
                </a:cubicBezTo>
                <a:cubicBezTo>
                  <a:pt x="510122" y="3044466"/>
                  <a:pt x="558306" y="3035239"/>
                  <a:pt x="597262" y="3049592"/>
                </a:cubicBezTo>
                <a:cubicBezTo>
                  <a:pt x="641857" y="3065995"/>
                  <a:pt x="683377" y="3056255"/>
                  <a:pt x="723359" y="3037803"/>
                </a:cubicBezTo>
                <a:cubicBezTo>
                  <a:pt x="742325" y="3029088"/>
                  <a:pt x="760265" y="3016274"/>
                  <a:pt x="776668" y="3002947"/>
                </a:cubicBezTo>
                <a:cubicBezTo>
                  <a:pt x="800759" y="2982955"/>
                  <a:pt x="798197" y="2951175"/>
                  <a:pt x="773080" y="2931184"/>
                </a:cubicBezTo>
                <a:cubicBezTo>
                  <a:pt x="728997" y="2896328"/>
                  <a:pt x="684915" y="2861985"/>
                  <a:pt x="641345" y="2827129"/>
                </a:cubicBezTo>
                <a:cubicBezTo>
                  <a:pt x="617253" y="2808163"/>
                  <a:pt x="594187" y="2788172"/>
                  <a:pt x="570095" y="2768694"/>
                </a:cubicBezTo>
                <a:cubicBezTo>
                  <a:pt x="547541" y="2750241"/>
                  <a:pt x="523962" y="2732813"/>
                  <a:pt x="501408" y="2714360"/>
                </a:cubicBezTo>
                <a:cubicBezTo>
                  <a:pt x="491669" y="2706158"/>
                  <a:pt x="482955" y="2696419"/>
                  <a:pt x="476291" y="2686168"/>
                </a:cubicBezTo>
                <a:cubicBezTo>
                  <a:pt x="472704" y="2681042"/>
                  <a:pt x="472191" y="2669765"/>
                  <a:pt x="475779" y="2665664"/>
                </a:cubicBezTo>
                <a:cubicBezTo>
                  <a:pt x="479879" y="2660538"/>
                  <a:pt x="490644" y="2656438"/>
                  <a:pt x="496283" y="2658488"/>
                </a:cubicBezTo>
                <a:cubicBezTo>
                  <a:pt x="510122" y="2663101"/>
                  <a:pt x="524988" y="2668740"/>
                  <a:pt x="535751" y="2677966"/>
                </a:cubicBezTo>
                <a:cubicBezTo>
                  <a:pt x="559330" y="2697445"/>
                  <a:pt x="580346" y="2718973"/>
                  <a:pt x="602388" y="2739989"/>
                </a:cubicBezTo>
                <a:cubicBezTo>
                  <a:pt x="636219" y="2771769"/>
                  <a:pt x="673638" y="2798424"/>
                  <a:pt x="715158" y="2818928"/>
                </a:cubicBezTo>
                <a:cubicBezTo>
                  <a:pt x="761290" y="2841994"/>
                  <a:pt x="805885" y="2867623"/>
                  <a:pt x="841766" y="2905555"/>
                </a:cubicBezTo>
                <a:cubicBezTo>
                  <a:pt x="843816" y="2907605"/>
                  <a:pt x="847405" y="2909143"/>
                  <a:pt x="849967" y="2909143"/>
                </a:cubicBezTo>
                <a:cubicBezTo>
                  <a:pt x="883798" y="2907605"/>
                  <a:pt x="915579" y="2901454"/>
                  <a:pt x="942746" y="2879413"/>
                </a:cubicBezTo>
                <a:cubicBezTo>
                  <a:pt x="954023" y="2870187"/>
                  <a:pt x="957611" y="2860960"/>
                  <a:pt x="952998" y="2848145"/>
                </a:cubicBezTo>
                <a:cubicBezTo>
                  <a:pt x="943259" y="2820466"/>
                  <a:pt x="933520" y="2792785"/>
                  <a:pt x="922243" y="2765618"/>
                </a:cubicBezTo>
                <a:cubicBezTo>
                  <a:pt x="905840" y="2727174"/>
                  <a:pt x="875085" y="2703596"/>
                  <a:pt x="837153" y="2688218"/>
                </a:cubicBezTo>
                <a:cubicBezTo>
                  <a:pt x="827414" y="2684117"/>
                  <a:pt x="817162" y="2681042"/>
                  <a:pt x="807423" y="2676428"/>
                </a:cubicBezTo>
                <a:cubicBezTo>
                  <a:pt x="803835" y="2674378"/>
                  <a:pt x="801785" y="2668740"/>
                  <a:pt x="799221" y="2664639"/>
                </a:cubicBezTo>
                <a:cubicBezTo>
                  <a:pt x="803835" y="2663101"/>
                  <a:pt x="808448" y="2659001"/>
                  <a:pt x="812036" y="2660025"/>
                </a:cubicBezTo>
                <a:cubicBezTo>
                  <a:pt x="827414" y="2665151"/>
                  <a:pt x="843816" y="2670278"/>
                  <a:pt x="857656" y="2678479"/>
                </a:cubicBezTo>
                <a:cubicBezTo>
                  <a:pt x="882261" y="2693344"/>
                  <a:pt x="905840" y="2710259"/>
                  <a:pt x="928393" y="2727687"/>
                </a:cubicBezTo>
                <a:cubicBezTo>
                  <a:pt x="937620" y="2734863"/>
                  <a:pt x="943259" y="2746653"/>
                  <a:pt x="950947" y="2755879"/>
                </a:cubicBezTo>
                <a:cubicBezTo>
                  <a:pt x="968888" y="2777921"/>
                  <a:pt x="990417" y="2792273"/>
                  <a:pt x="1020147" y="2789710"/>
                </a:cubicBezTo>
                <a:cubicBezTo>
                  <a:pt x="1039113" y="2788172"/>
                  <a:pt x="1056541" y="2781509"/>
                  <a:pt x="1066792" y="2764081"/>
                </a:cubicBezTo>
                <a:cubicBezTo>
                  <a:pt x="1069868" y="2758955"/>
                  <a:pt x="1070380" y="2748191"/>
                  <a:pt x="1066792" y="2744090"/>
                </a:cubicBezTo>
                <a:cubicBezTo>
                  <a:pt x="1057053" y="2733326"/>
                  <a:pt x="1044751" y="2724612"/>
                  <a:pt x="1033474" y="2714360"/>
                </a:cubicBezTo>
                <a:cubicBezTo>
                  <a:pt x="1017584" y="2700007"/>
                  <a:pt x="1000156" y="2686680"/>
                  <a:pt x="987341" y="2670278"/>
                </a:cubicBezTo>
                <a:cubicBezTo>
                  <a:pt x="970426" y="2648749"/>
                  <a:pt x="956074" y="2624657"/>
                  <a:pt x="951460" y="2595952"/>
                </a:cubicBezTo>
                <a:cubicBezTo>
                  <a:pt x="943259" y="2545206"/>
                  <a:pt x="960687" y="2516501"/>
                  <a:pt x="1002719" y="2492922"/>
                </a:cubicBezTo>
                <a:cubicBezTo>
                  <a:pt x="1025273" y="2480620"/>
                  <a:pt x="1049364" y="2472931"/>
                  <a:pt x="1075506" y="2474981"/>
                </a:cubicBezTo>
                <a:cubicBezTo>
                  <a:pt x="1118051" y="2478057"/>
                  <a:pt x="1150344" y="2493435"/>
                  <a:pt x="1152395" y="2548281"/>
                </a:cubicBezTo>
                <a:cubicBezTo>
                  <a:pt x="1153932" y="2586213"/>
                  <a:pt x="1139067" y="2610817"/>
                  <a:pt x="1099085" y="2624145"/>
                </a:cubicBezTo>
                <a:cubicBezTo>
                  <a:pt x="1074993" y="2632346"/>
                  <a:pt x="1059103" y="2646699"/>
                  <a:pt x="1050902" y="2670790"/>
                </a:cubicBezTo>
                <a:cubicBezTo>
                  <a:pt x="1043726" y="2692319"/>
                  <a:pt x="1067305" y="2727174"/>
                  <a:pt x="1089859" y="2727687"/>
                </a:cubicBezTo>
                <a:cubicBezTo>
                  <a:pt x="1134454" y="2728712"/>
                  <a:pt x="1171360" y="2712310"/>
                  <a:pt x="1200065" y="2678479"/>
                </a:cubicBezTo>
                <a:cubicBezTo>
                  <a:pt x="1211342" y="2665151"/>
                  <a:pt x="1220568" y="2649261"/>
                  <a:pt x="1229795" y="2633884"/>
                </a:cubicBezTo>
                <a:cubicBezTo>
                  <a:pt x="1243122" y="2611842"/>
                  <a:pt x="1258500" y="2589801"/>
                  <a:pt x="1268239" y="2566222"/>
                </a:cubicBezTo>
                <a:cubicBezTo>
                  <a:pt x="1287205" y="2520090"/>
                  <a:pt x="1304120" y="2472931"/>
                  <a:pt x="1285155" y="2422185"/>
                </a:cubicBezTo>
                <a:cubicBezTo>
                  <a:pt x="1270289" y="2382203"/>
                  <a:pt x="1253374" y="2341709"/>
                  <a:pt x="1237484" y="2301727"/>
                </a:cubicBezTo>
                <a:cubicBezTo>
                  <a:pt x="1227745" y="2277636"/>
                  <a:pt x="1217493" y="2254056"/>
                  <a:pt x="1208779" y="2229965"/>
                </a:cubicBezTo>
                <a:cubicBezTo>
                  <a:pt x="1203140" y="2214075"/>
                  <a:pt x="1197502" y="2198184"/>
                  <a:pt x="1194427" y="2181782"/>
                </a:cubicBezTo>
                <a:cubicBezTo>
                  <a:pt x="1184687" y="2132061"/>
                  <a:pt x="1207753" y="2100793"/>
                  <a:pt x="1258500" y="2099255"/>
                </a:cubicBezTo>
                <a:cubicBezTo>
                  <a:pt x="1312322" y="2097717"/>
                  <a:pt x="1363068" y="2110020"/>
                  <a:pt x="1405612" y="2145388"/>
                </a:cubicBezTo>
                <a:cubicBezTo>
                  <a:pt x="1422015" y="2159228"/>
                  <a:pt x="1430729" y="2178706"/>
                  <a:pt x="1432267" y="2200748"/>
                </a:cubicBezTo>
                <a:cubicBezTo>
                  <a:pt x="1434317" y="2228427"/>
                  <a:pt x="1430217" y="2255082"/>
                  <a:pt x="1423040" y="2281736"/>
                </a:cubicBezTo>
                <a:cubicBezTo>
                  <a:pt x="1416889" y="2305315"/>
                  <a:pt x="1412276" y="2328894"/>
                  <a:pt x="1406638" y="2352474"/>
                </a:cubicBezTo>
                <a:cubicBezTo>
                  <a:pt x="1394336" y="2404245"/>
                  <a:pt x="1393823" y="2457554"/>
                  <a:pt x="1392285" y="2510350"/>
                </a:cubicBezTo>
                <a:cubicBezTo>
                  <a:pt x="1391260" y="2539055"/>
                  <a:pt x="1398437" y="2566222"/>
                  <a:pt x="1415351" y="2589801"/>
                </a:cubicBezTo>
                <a:cubicBezTo>
                  <a:pt x="1435855" y="2617994"/>
                  <a:pt x="1459947" y="2629783"/>
                  <a:pt x="1503004" y="2609792"/>
                </a:cubicBezTo>
                <a:cubicBezTo>
                  <a:pt x="1513256" y="2605179"/>
                  <a:pt x="1522482" y="2598515"/>
                  <a:pt x="1532222" y="2592877"/>
                </a:cubicBezTo>
                <a:cubicBezTo>
                  <a:pt x="1527095" y="2581087"/>
                  <a:pt x="1522995" y="2570323"/>
                  <a:pt x="1518382" y="2559558"/>
                </a:cubicBezTo>
                <a:cubicBezTo>
                  <a:pt x="1517356" y="2555970"/>
                  <a:pt x="1515306" y="2552382"/>
                  <a:pt x="1515306" y="2548794"/>
                </a:cubicBezTo>
                <a:cubicBezTo>
                  <a:pt x="1515306" y="2544181"/>
                  <a:pt x="1517356" y="2539055"/>
                  <a:pt x="1518894" y="2534442"/>
                </a:cubicBezTo>
                <a:cubicBezTo>
                  <a:pt x="1524020" y="2535980"/>
                  <a:pt x="1530684" y="2535980"/>
                  <a:pt x="1534272" y="2539568"/>
                </a:cubicBezTo>
                <a:cubicBezTo>
                  <a:pt x="1541961" y="2546744"/>
                  <a:pt x="1547599" y="2555458"/>
                  <a:pt x="1554776" y="2564172"/>
                </a:cubicBezTo>
                <a:cubicBezTo>
                  <a:pt x="1560414" y="2560071"/>
                  <a:pt x="1565540" y="2552895"/>
                  <a:pt x="1572204" y="2550845"/>
                </a:cubicBezTo>
                <a:cubicBezTo>
                  <a:pt x="1586043" y="2546231"/>
                  <a:pt x="1600908" y="2544181"/>
                  <a:pt x="1615261" y="2540080"/>
                </a:cubicBezTo>
                <a:cubicBezTo>
                  <a:pt x="1634226" y="2534954"/>
                  <a:pt x="1653705" y="2530853"/>
                  <a:pt x="1671133" y="2522140"/>
                </a:cubicBezTo>
                <a:cubicBezTo>
                  <a:pt x="1690098" y="2512401"/>
                  <a:pt x="1698300" y="2492409"/>
                  <a:pt x="1701888" y="2471393"/>
                </a:cubicBezTo>
                <a:cubicBezTo>
                  <a:pt x="1710602" y="2422698"/>
                  <a:pt x="1732643" y="2382716"/>
                  <a:pt x="1775701" y="2356061"/>
                </a:cubicBezTo>
                <a:cubicBezTo>
                  <a:pt x="1781852" y="2351960"/>
                  <a:pt x="1784415" y="2347347"/>
                  <a:pt x="1784415" y="2339659"/>
                </a:cubicBezTo>
                <a:cubicBezTo>
                  <a:pt x="1783902" y="2318643"/>
                  <a:pt x="1783902" y="2297626"/>
                  <a:pt x="1784927" y="2277123"/>
                </a:cubicBezTo>
                <a:cubicBezTo>
                  <a:pt x="1785440" y="2266871"/>
                  <a:pt x="1781852" y="2262258"/>
                  <a:pt x="1773138" y="2257132"/>
                </a:cubicBezTo>
                <a:cubicBezTo>
                  <a:pt x="1752634" y="2245343"/>
                  <a:pt x="1743920" y="2227915"/>
                  <a:pt x="1752634" y="2207923"/>
                </a:cubicBezTo>
                <a:cubicBezTo>
                  <a:pt x="1756223" y="2199210"/>
                  <a:pt x="1764424" y="2190495"/>
                  <a:pt x="1772625" y="2186395"/>
                </a:cubicBezTo>
                <a:cubicBezTo>
                  <a:pt x="1785952" y="2180244"/>
                  <a:pt x="1790053" y="2172555"/>
                  <a:pt x="1789541" y="2158203"/>
                </a:cubicBezTo>
                <a:cubicBezTo>
                  <a:pt x="1788515" y="2134111"/>
                  <a:pt x="1789028" y="2110020"/>
                  <a:pt x="1790053" y="2085928"/>
                </a:cubicBezTo>
                <a:cubicBezTo>
                  <a:pt x="1790053" y="2079265"/>
                  <a:pt x="1795179" y="2066962"/>
                  <a:pt x="1798254" y="2066962"/>
                </a:cubicBezTo>
                <a:cubicBezTo>
                  <a:pt x="1810044" y="2066450"/>
                  <a:pt x="1809019" y="2077727"/>
                  <a:pt x="1809019" y="2085415"/>
                </a:cubicBezTo>
                <a:cubicBezTo>
                  <a:pt x="1809531" y="2115145"/>
                  <a:pt x="1809019" y="2144876"/>
                  <a:pt x="1809019" y="2174605"/>
                </a:cubicBezTo>
                <a:cubicBezTo>
                  <a:pt x="1845925" y="2183320"/>
                  <a:pt x="1867454" y="2201260"/>
                  <a:pt x="1865916" y="2221764"/>
                </a:cubicBezTo>
                <a:cubicBezTo>
                  <a:pt x="1864378" y="2244830"/>
                  <a:pt x="1842850" y="2262258"/>
                  <a:pt x="1809531" y="2266871"/>
                </a:cubicBezTo>
                <a:cubicBezTo>
                  <a:pt x="1809531" y="2293013"/>
                  <a:pt x="1807481" y="2319155"/>
                  <a:pt x="1810557" y="2344785"/>
                </a:cubicBezTo>
                <a:cubicBezTo>
                  <a:pt x="1811582" y="2354011"/>
                  <a:pt x="1824909" y="2361700"/>
                  <a:pt x="1832085" y="2370414"/>
                </a:cubicBezTo>
                <a:cubicBezTo>
                  <a:pt x="1844900" y="2385279"/>
                  <a:pt x="1857714" y="2400144"/>
                  <a:pt x="1870017" y="2415521"/>
                </a:cubicBezTo>
                <a:cubicBezTo>
                  <a:pt x="1885907" y="2435513"/>
                  <a:pt x="1899747" y="2457041"/>
                  <a:pt x="1917175" y="2474981"/>
                </a:cubicBezTo>
                <a:cubicBezTo>
                  <a:pt x="1935628" y="2494460"/>
                  <a:pt x="1961257" y="2502149"/>
                  <a:pt x="1987399" y="2505737"/>
                </a:cubicBezTo>
                <a:cubicBezTo>
                  <a:pt x="2002008" y="2507787"/>
                  <a:pt x="2016264" y="2508236"/>
                  <a:pt x="2030208" y="2507299"/>
                </a:cubicBezTo>
                <a:lnTo>
                  <a:pt x="2052994" y="2503540"/>
                </a:lnTo>
                <a:lnTo>
                  <a:pt x="2016886" y="2428585"/>
                </a:lnTo>
                <a:cubicBezTo>
                  <a:pt x="1928426" y="2219442"/>
                  <a:pt x="1879509" y="1989500"/>
                  <a:pt x="1879509" y="1748133"/>
                </a:cubicBezTo>
                <a:cubicBezTo>
                  <a:pt x="1879509" y="782666"/>
                  <a:pt x="2662175" y="0"/>
                  <a:pt x="3627642" y="0"/>
                </a:cubicBez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3D41DCB9-C6FD-4B28-8EED-04EA3D47BB03}"/>
              </a:ext>
            </a:extLst>
          </p:cNvPr>
          <p:cNvSpPr>
            <a:spLocks noGrp="1"/>
          </p:cNvSpPr>
          <p:nvPr>
            <p:ph type="pic" sz="quarter" idx="12" hasCustomPrompt="1"/>
          </p:nvPr>
        </p:nvSpPr>
        <p:spPr>
          <a:xfrm>
            <a:off x="6156841" y="1798398"/>
            <a:ext cx="2592156" cy="2088000"/>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 name="Picture Placeholder 8">
            <a:extLst>
              <a:ext uri="{FF2B5EF4-FFF2-40B4-BE49-F238E27FC236}">
                <a16:creationId xmlns:a16="http://schemas.microsoft.com/office/drawing/2014/main" id="{554840AB-C1D5-4EB3-AD28-CE29988D76A5}"/>
              </a:ext>
            </a:extLst>
          </p:cNvPr>
          <p:cNvSpPr>
            <a:spLocks noGrp="1"/>
          </p:cNvSpPr>
          <p:nvPr>
            <p:ph type="pic" sz="quarter" idx="13" hasCustomPrompt="1"/>
          </p:nvPr>
        </p:nvSpPr>
        <p:spPr>
          <a:xfrm>
            <a:off x="684887" y="3963932"/>
            <a:ext cx="5364000" cy="2088000"/>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4" name="Picture Placeholder 8">
            <a:extLst>
              <a:ext uri="{FF2B5EF4-FFF2-40B4-BE49-F238E27FC236}">
                <a16:creationId xmlns:a16="http://schemas.microsoft.com/office/drawing/2014/main" id="{09C275AA-B5E8-4C95-A1D1-8368E333EA8F}"/>
              </a:ext>
            </a:extLst>
          </p:cNvPr>
          <p:cNvSpPr>
            <a:spLocks noGrp="1"/>
          </p:cNvSpPr>
          <p:nvPr>
            <p:ph type="pic" sz="quarter" idx="14" hasCustomPrompt="1"/>
          </p:nvPr>
        </p:nvSpPr>
        <p:spPr>
          <a:xfrm>
            <a:off x="8883863" y="1798398"/>
            <a:ext cx="2592156" cy="2088000"/>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5" name="Rectangle 17">
            <a:extLst>
              <a:ext uri="{FF2B5EF4-FFF2-40B4-BE49-F238E27FC236}">
                <a16:creationId xmlns:a16="http://schemas.microsoft.com/office/drawing/2014/main" id="{791BAF74-65AF-4DE6-A860-4858A1ACF0F6}"/>
              </a:ext>
            </a:extLst>
          </p:cNvPr>
          <p:cNvSpPr/>
          <p:nvPr userDrawn="1"/>
        </p:nvSpPr>
        <p:spPr>
          <a:xfrm>
            <a:off x="6142354" y="3963932"/>
            <a:ext cx="5333665" cy="529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21">
            <a:extLst>
              <a:ext uri="{FF2B5EF4-FFF2-40B4-BE49-F238E27FC236}">
                <a16:creationId xmlns:a16="http://schemas.microsoft.com/office/drawing/2014/main" id="{CC0A0E6D-0B37-4DE2-9D66-BC7107ADFA60}"/>
              </a:ext>
            </a:extLst>
          </p:cNvPr>
          <p:cNvSpPr/>
          <p:nvPr userDrawn="1"/>
        </p:nvSpPr>
        <p:spPr>
          <a:xfrm>
            <a:off x="684887" y="2554398"/>
            <a:ext cx="53640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Text Placeholder 9">
            <a:extLst>
              <a:ext uri="{FF2B5EF4-FFF2-40B4-BE49-F238E27FC236}">
                <a16:creationId xmlns:a16="http://schemas.microsoft.com/office/drawing/2014/main" id="{47F10904-529D-4118-9BAA-D5B8DB0A2403}"/>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8B22B34-E40F-4904-8119-4198C64BCF18}"/>
              </a:ext>
            </a:extLst>
          </p:cNvPr>
          <p:cNvSpPr>
            <a:spLocks noGrp="1"/>
          </p:cNvSpPr>
          <p:nvPr>
            <p:ph type="pic" idx="12" hasCustomPrompt="1"/>
          </p:nvPr>
        </p:nvSpPr>
        <p:spPr>
          <a:xfrm>
            <a:off x="4605501" y="-8359"/>
            <a:ext cx="3840000" cy="6866359"/>
          </a:xfrm>
          <a:prstGeom prst="rect">
            <a:avLst/>
          </a:prstGeom>
          <a:solidFill>
            <a:schemeClr val="bg1">
              <a:lumMod val="95000"/>
            </a:schemeClr>
          </a:solidFill>
          <a:effectLst>
            <a:innerShdw blurRad="114300">
              <a:prstClr val="black"/>
            </a:innerShdw>
          </a:effectLst>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Rectangle 3">
            <a:extLst>
              <a:ext uri="{FF2B5EF4-FFF2-40B4-BE49-F238E27FC236}">
                <a16:creationId xmlns:a16="http://schemas.microsoft.com/office/drawing/2014/main" id="{80CAA9AD-DA22-4142-9E75-B6A74CEEFA85}"/>
              </a:ext>
            </a:extLst>
          </p:cNvPr>
          <p:cNvSpPr/>
          <p:nvPr userDrawn="1"/>
        </p:nvSpPr>
        <p:spPr>
          <a:xfrm>
            <a:off x="8445501" y="0"/>
            <a:ext cx="3746500" cy="6858000"/>
          </a:xfrm>
          <a:prstGeom prst="rect">
            <a:avLst/>
          </a:prstGeom>
          <a:solidFill>
            <a:schemeClr val="accent3"/>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Our Team LAYOUT</a:t>
            </a:r>
          </a:p>
        </p:txBody>
      </p:sp>
      <p:sp>
        <p:nvSpPr>
          <p:cNvPr id="4" name="Graphic 207">
            <a:extLst>
              <a:ext uri="{FF2B5EF4-FFF2-40B4-BE49-F238E27FC236}">
                <a16:creationId xmlns:a16="http://schemas.microsoft.com/office/drawing/2014/main" id="{911C5258-6E1D-4262-AF30-6D4FA09CBB43}"/>
              </a:ext>
            </a:extLst>
          </p:cNvPr>
          <p:cNvSpPr/>
          <p:nvPr userDrawn="1"/>
        </p:nvSpPr>
        <p:spPr>
          <a:xfrm>
            <a:off x="70424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5" name="Rectangle 1">
            <a:extLst>
              <a:ext uri="{FF2B5EF4-FFF2-40B4-BE49-F238E27FC236}">
                <a16:creationId xmlns:a16="http://schemas.microsoft.com/office/drawing/2014/main" id="{4903BF32-B244-44FD-AE41-F8874EEEE3B7}"/>
              </a:ext>
            </a:extLst>
          </p:cNvPr>
          <p:cNvSpPr/>
          <p:nvPr userDrawn="1"/>
        </p:nvSpPr>
        <p:spPr>
          <a:xfrm>
            <a:off x="704243" y="1640490"/>
            <a:ext cx="2517052" cy="619367"/>
          </a:xfrm>
          <a:prstGeom prst="rect">
            <a:avLst/>
          </a:prstGeom>
          <a:gradFill flip="none" rotWithShape="1">
            <a:gsLst>
              <a:gs pos="0">
                <a:schemeClr val="accent1">
                  <a:lumMod val="75000"/>
                </a:schemeClr>
              </a:gs>
              <a:gs pos="100000">
                <a:schemeClr val="accent1"/>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6" name="Graphic 207">
            <a:extLst>
              <a:ext uri="{FF2B5EF4-FFF2-40B4-BE49-F238E27FC236}">
                <a16:creationId xmlns:a16="http://schemas.microsoft.com/office/drawing/2014/main" id="{B2DA499D-B417-4FB6-ADAC-9D6F1A461828}"/>
              </a:ext>
            </a:extLst>
          </p:cNvPr>
          <p:cNvSpPr/>
          <p:nvPr userDrawn="1"/>
        </p:nvSpPr>
        <p:spPr>
          <a:xfrm>
            <a:off x="347793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7" name="Rectangle 98">
            <a:extLst>
              <a:ext uri="{FF2B5EF4-FFF2-40B4-BE49-F238E27FC236}">
                <a16:creationId xmlns:a16="http://schemas.microsoft.com/office/drawing/2014/main" id="{1B11EDAF-000E-4542-8B4A-4E0F36CDDBEB}"/>
              </a:ext>
            </a:extLst>
          </p:cNvPr>
          <p:cNvSpPr/>
          <p:nvPr userDrawn="1"/>
        </p:nvSpPr>
        <p:spPr>
          <a:xfrm>
            <a:off x="3477938" y="1640490"/>
            <a:ext cx="2517052" cy="619367"/>
          </a:xfrm>
          <a:prstGeom prst="rect">
            <a:avLst/>
          </a:prstGeom>
          <a:gradFill flip="none" rotWithShape="1">
            <a:gsLst>
              <a:gs pos="0">
                <a:schemeClr val="accent2">
                  <a:lumMod val="75000"/>
                </a:schemeClr>
              </a:gs>
              <a:gs pos="100000">
                <a:schemeClr val="accent2"/>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8" name="Graphic 207">
            <a:extLst>
              <a:ext uri="{FF2B5EF4-FFF2-40B4-BE49-F238E27FC236}">
                <a16:creationId xmlns:a16="http://schemas.microsoft.com/office/drawing/2014/main" id="{1DD092C3-D077-4565-ACF2-18917AB2ECD9}"/>
              </a:ext>
            </a:extLst>
          </p:cNvPr>
          <p:cNvSpPr/>
          <p:nvPr userDrawn="1"/>
        </p:nvSpPr>
        <p:spPr>
          <a:xfrm>
            <a:off x="6251633"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9" name="Rectangle 111">
            <a:extLst>
              <a:ext uri="{FF2B5EF4-FFF2-40B4-BE49-F238E27FC236}">
                <a16:creationId xmlns:a16="http://schemas.microsoft.com/office/drawing/2014/main" id="{BAAC4581-6969-4B69-844E-EDA6D21FDEED}"/>
              </a:ext>
            </a:extLst>
          </p:cNvPr>
          <p:cNvSpPr/>
          <p:nvPr userDrawn="1"/>
        </p:nvSpPr>
        <p:spPr>
          <a:xfrm>
            <a:off x="6251633" y="1640490"/>
            <a:ext cx="2517052" cy="619367"/>
          </a:xfrm>
          <a:prstGeom prst="rect">
            <a:avLst/>
          </a:prstGeom>
          <a:gradFill flip="none" rotWithShape="1">
            <a:gsLst>
              <a:gs pos="0">
                <a:schemeClr val="accent3">
                  <a:lumMod val="75000"/>
                </a:schemeClr>
              </a:gs>
              <a:gs pos="100000">
                <a:schemeClr val="accent3"/>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0" name="Graphic 207">
            <a:extLst>
              <a:ext uri="{FF2B5EF4-FFF2-40B4-BE49-F238E27FC236}">
                <a16:creationId xmlns:a16="http://schemas.microsoft.com/office/drawing/2014/main" id="{5A7EB243-E9C3-42A7-9DB0-6D5F94B4B8D9}"/>
              </a:ext>
            </a:extLst>
          </p:cNvPr>
          <p:cNvSpPr/>
          <p:nvPr userDrawn="1"/>
        </p:nvSpPr>
        <p:spPr>
          <a:xfrm>
            <a:off x="9025328" y="1640490"/>
            <a:ext cx="2517052" cy="4559069"/>
          </a:xfrm>
          <a:custGeom>
            <a:avLst/>
            <a:gdLst>
              <a:gd name="connsiteX0" fmla="*/ 0 w 2267097"/>
              <a:gd name="connsiteY0" fmla="*/ 0 h 3428480"/>
              <a:gd name="connsiteX1" fmla="*/ 2267098 w 2267097"/>
              <a:gd name="connsiteY1" fmla="*/ 0 h 3428480"/>
              <a:gd name="connsiteX2" fmla="*/ 2267098 w 2267097"/>
              <a:gd name="connsiteY2" fmla="*/ 3428481 h 3428480"/>
              <a:gd name="connsiteX3" fmla="*/ 0 w 2267097"/>
              <a:gd name="connsiteY3" fmla="*/ 3428481 h 3428480"/>
            </a:gdLst>
            <a:ahLst/>
            <a:cxnLst>
              <a:cxn ang="0">
                <a:pos x="connsiteX0" y="connsiteY0"/>
              </a:cxn>
              <a:cxn ang="0">
                <a:pos x="connsiteX1" y="connsiteY1"/>
              </a:cxn>
              <a:cxn ang="0">
                <a:pos x="connsiteX2" y="connsiteY2"/>
              </a:cxn>
              <a:cxn ang="0">
                <a:pos x="connsiteX3" y="connsiteY3"/>
              </a:cxn>
            </a:cxnLst>
            <a:rect l="l" t="t" r="r" b="b"/>
            <a:pathLst>
              <a:path w="2267097" h="3428480">
                <a:moveTo>
                  <a:pt x="0" y="0"/>
                </a:moveTo>
                <a:lnTo>
                  <a:pt x="2267098" y="0"/>
                </a:lnTo>
                <a:lnTo>
                  <a:pt x="2267098" y="3428481"/>
                </a:lnTo>
                <a:lnTo>
                  <a:pt x="0" y="3428481"/>
                </a:ln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en-US" dirty="0"/>
          </a:p>
        </p:txBody>
      </p:sp>
      <p:sp>
        <p:nvSpPr>
          <p:cNvPr id="11" name="Rectangle 124">
            <a:extLst>
              <a:ext uri="{FF2B5EF4-FFF2-40B4-BE49-F238E27FC236}">
                <a16:creationId xmlns:a16="http://schemas.microsoft.com/office/drawing/2014/main" id="{9C4D9492-ECF3-4416-AD77-E9B07AC76321}"/>
              </a:ext>
            </a:extLst>
          </p:cNvPr>
          <p:cNvSpPr/>
          <p:nvPr userDrawn="1"/>
        </p:nvSpPr>
        <p:spPr>
          <a:xfrm>
            <a:off x="9025328" y="1640490"/>
            <a:ext cx="2517052" cy="619367"/>
          </a:xfrm>
          <a:prstGeom prst="rect">
            <a:avLst/>
          </a:prstGeom>
          <a:gradFill flip="none" rotWithShape="1">
            <a:gsLst>
              <a:gs pos="0">
                <a:schemeClr val="accent4">
                  <a:lumMod val="75000"/>
                </a:schemeClr>
              </a:gs>
              <a:gs pos="100000">
                <a:schemeClr val="accent4"/>
              </a:gs>
            </a:gsLst>
            <a:lin ang="8100000" scaled="1"/>
            <a:tileRect/>
          </a:gradFill>
          <a:ln>
            <a:gradFill flip="none" rotWithShape="1">
              <a:gsLst>
                <a:gs pos="0">
                  <a:schemeClr val="bg1"/>
                </a:gs>
                <a:gs pos="100000">
                  <a:schemeClr val="bg1">
                    <a:lumMod val="75000"/>
                  </a:schemeClr>
                </a:gs>
              </a:gsLst>
              <a:lin ang="8100000" scaled="1"/>
              <a:tileRect/>
            </a:gradFill>
          </a:ln>
          <a:effec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2" name="Picture Placeholder 2">
            <a:extLst>
              <a:ext uri="{FF2B5EF4-FFF2-40B4-BE49-F238E27FC236}">
                <a16:creationId xmlns:a16="http://schemas.microsoft.com/office/drawing/2014/main" id="{DE26BA2F-0073-4AFD-849C-AB984CAE7F59}"/>
              </a:ext>
            </a:extLst>
          </p:cNvPr>
          <p:cNvSpPr>
            <a:spLocks noGrp="1"/>
          </p:cNvSpPr>
          <p:nvPr>
            <p:ph type="pic" idx="15" hasCustomPrompt="1"/>
          </p:nvPr>
        </p:nvSpPr>
        <p:spPr>
          <a:xfrm>
            <a:off x="90076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AF11CED6-65DD-45FB-8B50-4E0A52FB3B6F}"/>
              </a:ext>
            </a:extLst>
          </p:cNvPr>
          <p:cNvSpPr>
            <a:spLocks noGrp="1"/>
          </p:cNvSpPr>
          <p:nvPr>
            <p:ph type="pic" idx="16" hasCustomPrompt="1"/>
          </p:nvPr>
        </p:nvSpPr>
        <p:spPr>
          <a:xfrm>
            <a:off x="367446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EB7B2E0A-FBD2-4BC3-9A62-2891101FF7FB}"/>
              </a:ext>
            </a:extLst>
          </p:cNvPr>
          <p:cNvSpPr>
            <a:spLocks noGrp="1"/>
          </p:cNvSpPr>
          <p:nvPr>
            <p:ph type="pic" idx="17" hasCustomPrompt="1"/>
          </p:nvPr>
        </p:nvSpPr>
        <p:spPr>
          <a:xfrm>
            <a:off x="6448159"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6912CF97-56CD-4715-B709-EE03AB93782C}"/>
              </a:ext>
            </a:extLst>
          </p:cNvPr>
          <p:cNvSpPr>
            <a:spLocks noGrp="1"/>
          </p:cNvSpPr>
          <p:nvPr>
            <p:ph type="pic" idx="18" hasCustomPrompt="1"/>
          </p:nvPr>
        </p:nvSpPr>
        <p:spPr>
          <a:xfrm>
            <a:off x="9221854" y="2396856"/>
            <a:ext cx="2124000" cy="2331599"/>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7559CE-85B9-429B-AE75-DB28AB90DEDA}"/>
              </a:ext>
            </a:extLst>
          </p:cNvPr>
          <p:cNvSpPr/>
          <p:nvPr userDrawn="1"/>
        </p:nvSpPr>
        <p:spPr>
          <a:xfrm>
            <a:off x="647699" y="619125"/>
            <a:ext cx="10906125" cy="5619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5">
            <a:extLst>
              <a:ext uri="{FF2B5EF4-FFF2-40B4-BE49-F238E27FC236}">
                <a16:creationId xmlns:a16="http://schemas.microsoft.com/office/drawing/2014/main" id="{6964F65B-2AFF-40AB-8BB1-F1FA32D8B079}"/>
              </a:ext>
            </a:extLst>
          </p:cNvPr>
          <p:cNvSpPr>
            <a:spLocks noGrp="1"/>
          </p:cNvSpPr>
          <p:nvPr>
            <p:ph type="pic" sz="quarter" idx="12" hasCustomPrompt="1"/>
          </p:nvPr>
        </p:nvSpPr>
        <p:spPr>
          <a:xfrm>
            <a:off x="2133600" y="0"/>
            <a:ext cx="3960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674310D8-1A6F-49AF-833B-94B7D395A481}"/>
              </a:ext>
            </a:extLst>
          </p:cNvPr>
          <p:cNvSpPr/>
          <p:nvPr userDrawn="1"/>
        </p:nvSpPr>
        <p:spPr>
          <a:xfrm>
            <a:off x="6576053" y="4347258"/>
            <a:ext cx="5615947" cy="1800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Rectangle 18">
            <a:extLst>
              <a:ext uri="{FF2B5EF4-FFF2-40B4-BE49-F238E27FC236}">
                <a16:creationId xmlns:a16="http://schemas.microsoft.com/office/drawing/2014/main" id="{548DB374-5E7B-4A68-93AB-2D931C3F668C}"/>
              </a:ext>
            </a:extLst>
          </p:cNvPr>
          <p:cNvSpPr/>
          <p:nvPr userDrawn="1"/>
        </p:nvSpPr>
        <p:spPr>
          <a:xfrm>
            <a:off x="0" y="4347258"/>
            <a:ext cx="5615947"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a:extLst>
              <a:ext uri="{FF2B5EF4-FFF2-40B4-BE49-F238E27FC236}">
                <a16:creationId xmlns:a16="http://schemas.microsoft.com/office/drawing/2014/main" id="{173B8251-7EC5-48BB-9644-6B4B1B20C7DD}"/>
              </a:ext>
            </a:extLst>
          </p:cNvPr>
          <p:cNvSpPr>
            <a:spLocks noGrp="1"/>
          </p:cNvSpPr>
          <p:nvPr>
            <p:ph type="pic" idx="1" hasCustomPrompt="1"/>
          </p:nvPr>
        </p:nvSpPr>
        <p:spPr>
          <a:xfrm>
            <a:off x="6354871" y="153617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95A22B27-0A10-42CE-ACFF-0B10453D3B98}"/>
              </a:ext>
            </a:extLst>
          </p:cNvPr>
          <p:cNvSpPr>
            <a:spLocks noGrp="1"/>
          </p:cNvSpPr>
          <p:nvPr>
            <p:ph type="pic" idx="10" hasCustomPrompt="1"/>
          </p:nvPr>
        </p:nvSpPr>
        <p:spPr>
          <a:xfrm>
            <a:off x="822524" y="1536176"/>
            <a:ext cx="4993984" cy="47772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6" name="Text Placeholder 9">
            <a:extLst>
              <a:ext uri="{FF2B5EF4-FFF2-40B4-BE49-F238E27FC236}">
                <a16:creationId xmlns:a16="http://schemas.microsoft.com/office/drawing/2014/main" id="{4959AA36-E143-4E24-90FE-7590E708FD3B}"/>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eeform: Shape 162">
            <a:extLst>
              <a:ext uri="{FF2B5EF4-FFF2-40B4-BE49-F238E27FC236}">
                <a16:creationId xmlns:a16="http://schemas.microsoft.com/office/drawing/2014/main" id="{6E086E34-A76F-4A96-8106-BF065566B37B}"/>
              </a:ext>
            </a:extLst>
          </p:cNvPr>
          <p:cNvSpPr>
            <a:spLocks noGrp="1"/>
          </p:cNvSpPr>
          <p:nvPr>
            <p:ph type="pic" idx="23" hasCustomPrompt="1"/>
          </p:nvPr>
        </p:nvSpPr>
        <p:spPr>
          <a:xfrm>
            <a:off x="1" y="2"/>
            <a:ext cx="12191999" cy="6877477"/>
          </a:xfrm>
          <a:custGeom>
            <a:avLst/>
            <a:gdLst>
              <a:gd name="connsiteX0" fmla="*/ 11053396 w 12191999"/>
              <a:gd name="connsiteY0" fmla="*/ 5847975 h 6877477"/>
              <a:gd name="connsiteX1" fmla="*/ 12034143 w 12191999"/>
              <a:gd name="connsiteY1" fmla="*/ 6828722 h 6877477"/>
              <a:gd name="connsiteX2" fmla="*/ 11985388 w 12191999"/>
              <a:gd name="connsiteY2" fmla="*/ 6877477 h 6877477"/>
              <a:gd name="connsiteX3" fmla="*/ 10121403 w 12191999"/>
              <a:gd name="connsiteY3" fmla="*/ 6877477 h 6877477"/>
              <a:gd name="connsiteX4" fmla="*/ 10072648 w 12191999"/>
              <a:gd name="connsiteY4" fmla="*/ 6828722 h 6877477"/>
              <a:gd name="connsiteX5" fmla="*/ 12182376 w 12191999"/>
              <a:gd name="connsiteY5" fmla="*/ 4716808 h 6877477"/>
              <a:gd name="connsiteX6" fmla="*/ 12191999 w 12191999"/>
              <a:gd name="connsiteY6" fmla="*/ 4726431 h 6877477"/>
              <a:gd name="connsiteX7" fmla="*/ 12191999 w 12191999"/>
              <a:gd name="connsiteY7" fmla="*/ 6668679 h 6877477"/>
              <a:gd name="connsiteX8" fmla="*/ 12182376 w 12191999"/>
              <a:gd name="connsiteY8" fmla="*/ 6678302 h 6877477"/>
              <a:gd name="connsiteX9" fmla="*/ 11201628 w 12191999"/>
              <a:gd name="connsiteY9" fmla="*/ 5697555 h 6877477"/>
              <a:gd name="connsiteX10" fmla="*/ 9949130 w 12191999"/>
              <a:gd name="connsiteY10" fmla="*/ 4716808 h 6877477"/>
              <a:gd name="connsiteX11" fmla="*/ 10929877 w 12191999"/>
              <a:gd name="connsiteY11" fmla="*/ 5697555 h 6877477"/>
              <a:gd name="connsiteX12" fmla="*/ 9949130 w 12191999"/>
              <a:gd name="connsiteY12" fmla="*/ 6678302 h 6877477"/>
              <a:gd name="connsiteX13" fmla="*/ 8968382 w 12191999"/>
              <a:gd name="connsiteY13" fmla="*/ 5697555 h 6877477"/>
              <a:gd name="connsiteX14" fmla="*/ 11053396 w 12191999"/>
              <a:gd name="connsiteY14" fmla="*/ 3580491 h 6877477"/>
              <a:gd name="connsiteX15" fmla="*/ 12034143 w 12191999"/>
              <a:gd name="connsiteY15" fmla="*/ 4561237 h 6877477"/>
              <a:gd name="connsiteX16" fmla="*/ 11053396 w 12191999"/>
              <a:gd name="connsiteY16" fmla="*/ 5541984 h 6877477"/>
              <a:gd name="connsiteX17" fmla="*/ 10072648 w 12191999"/>
              <a:gd name="connsiteY17" fmla="*/ 4561237 h 6877477"/>
              <a:gd name="connsiteX18" fmla="*/ 8844864 w 12191999"/>
              <a:gd name="connsiteY18" fmla="*/ 3580491 h 6877477"/>
              <a:gd name="connsiteX19" fmla="*/ 9825611 w 12191999"/>
              <a:gd name="connsiteY19" fmla="*/ 4561237 h 6877477"/>
              <a:gd name="connsiteX20" fmla="*/ 8844864 w 12191999"/>
              <a:gd name="connsiteY20" fmla="*/ 5541984 h 6877477"/>
              <a:gd name="connsiteX21" fmla="*/ 7864116 w 12191999"/>
              <a:gd name="connsiteY21" fmla="*/ 4561237 h 6877477"/>
              <a:gd name="connsiteX22" fmla="*/ 10739 w 12191999"/>
              <a:gd name="connsiteY22" fmla="*/ 3580491 h 6877477"/>
              <a:gd name="connsiteX23" fmla="*/ 991485 w 12191999"/>
              <a:gd name="connsiteY23" fmla="*/ 4561237 h 6877477"/>
              <a:gd name="connsiteX24" fmla="*/ 10739 w 12191999"/>
              <a:gd name="connsiteY24" fmla="*/ 5541984 h 6877477"/>
              <a:gd name="connsiteX25" fmla="*/ 0 w 12191999"/>
              <a:gd name="connsiteY25" fmla="*/ 5531245 h 6877477"/>
              <a:gd name="connsiteX26" fmla="*/ 0 w 12191999"/>
              <a:gd name="connsiteY26" fmla="*/ 3591230 h 6877477"/>
              <a:gd name="connsiteX27" fmla="*/ 1115005 w 12191999"/>
              <a:gd name="connsiteY27" fmla="*/ 2448297 h 6877477"/>
              <a:gd name="connsiteX28" fmla="*/ 2095752 w 12191999"/>
              <a:gd name="connsiteY28" fmla="*/ 3429042 h 6877477"/>
              <a:gd name="connsiteX29" fmla="*/ 1115005 w 12191999"/>
              <a:gd name="connsiteY29" fmla="*/ 4409788 h 6877477"/>
              <a:gd name="connsiteX30" fmla="*/ 134258 w 12191999"/>
              <a:gd name="connsiteY30" fmla="*/ 3429042 h 6877477"/>
              <a:gd name="connsiteX31" fmla="*/ 12182376 w 12191999"/>
              <a:gd name="connsiteY31" fmla="*/ 2448295 h 6877477"/>
              <a:gd name="connsiteX32" fmla="*/ 12191999 w 12191999"/>
              <a:gd name="connsiteY32" fmla="*/ 2457918 h 6877477"/>
              <a:gd name="connsiteX33" fmla="*/ 12191999 w 12191999"/>
              <a:gd name="connsiteY33" fmla="*/ 4400165 h 6877477"/>
              <a:gd name="connsiteX34" fmla="*/ 12182376 w 12191999"/>
              <a:gd name="connsiteY34" fmla="*/ 4409788 h 6877477"/>
              <a:gd name="connsiteX35" fmla="*/ 11201628 w 12191999"/>
              <a:gd name="connsiteY35" fmla="*/ 3429042 h 6877477"/>
              <a:gd name="connsiteX36" fmla="*/ 9949130 w 12191999"/>
              <a:gd name="connsiteY36" fmla="*/ 2448295 h 6877477"/>
              <a:gd name="connsiteX37" fmla="*/ 10929877 w 12191999"/>
              <a:gd name="connsiteY37" fmla="*/ 3429042 h 6877477"/>
              <a:gd name="connsiteX38" fmla="*/ 9949130 w 12191999"/>
              <a:gd name="connsiteY38" fmla="*/ 4409788 h 6877477"/>
              <a:gd name="connsiteX39" fmla="*/ 8968382 w 12191999"/>
              <a:gd name="connsiteY39" fmla="*/ 3429042 h 6877477"/>
              <a:gd name="connsiteX40" fmla="*/ 7740598 w 12191999"/>
              <a:gd name="connsiteY40" fmla="*/ 2448295 h 6877477"/>
              <a:gd name="connsiteX41" fmla="*/ 8721345 w 12191999"/>
              <a:gd name="connsiteY41" fmla="*/ 3429042 h 6877477"/>
              <a:gd name="connsiteX42" fmla="*/ 7740598 w 12191999"/>
              <a:gd name="connsiteY42" fmla="*/ 4409788 h 6877477"/>
              <a:gd name="connsiteX43" fmla="*/ 6759852 w 12191999"/>
              <a:gd name="connsiteY43" fmla="*/ 3429042 h 6877477"/>
              <a:gd name="connsiteX44" fmla="*/ 11053396 w 12191999"/>
              <a:gd name="connsiteY44" fmla="*/ 1313009 h 6877477"/>
              <a:gd name="connsiteX45" fmla="*/ 12034143 w 12191999"/>
              <a:gd name="connsiteY45" fmla="*/ 2293756 h 6877477"/>
              <a:gd name="connsiteX46" fmla="*/ 11053396 w 12191999"/>
              <a:gd name="connsiteY46" fmla="*/ 3274502 h 6877477"/>
              <a:gd name="connsiteX47" fmla="*/ 10072648 w 12191999"/>
              <a:gd name="connsiteY47" fmla="*/ 2293756 h 6877477"/>
              <a:gd name="connsiteX48" fmla="*/ 8844864 w 12191999"/>
              <a:gd name="connsiteY48" fmla="*/ 1313009 h 6877477"/>
              <a:gd name="connsiteX49" fmla="*/ 9825611 w 12191999"/>
              <a:gd name="connsiteY49" fmla="*/ 2293756 h 6877477"/>
              <a:gd name="connsiteX50" fmla="*/ 8844864 w 12191999"/>
              <a:gd name="connsiteY50" fmla="*/ 3274503 h 6877477"/>
              <a:gd name="connsiteX51" fmla="*/ 7864116 w 12191999"/>
              <a:gd name="connsiteY51" fmla="*/ 2293756 h 6877477"/>
              <a:gd name="connsiteX52" fmla="*/ 6636337 w 12191999"/>
              <a:gd name="connsiteY52" fmla="*/ 1313009 h 6877477"/>
              <a:gd name="connsiteX53" fmla="*/ 7617079 w 12191999"/>
              <a:gd name="connsiteY53" fmla="*/ 2293756 h 6877477"/>
              <a:gd name="connsiteX54" fmla="*/ 6636337 w 12191999"/>
              <a:gd name="connsiteY54" fmla="*/ 3274503 h 6877477"/>
              <a:gd name="connsiteX55" fmla="*/ 5655588 w 12191999"/>
              <a:gd name="connsiteY55" fmla="*/ 2293756 h 6877477"/>
              <a:gd name="connsiteX56" fmla="*/ 2219273 w 12191999"/>
              <a:gd name="connsiteY56" fmla="*/ 1313009 h 6877477"/>
              <a:gd name="connsiteX57" fmla="*/ 3200020 w 12191999"/>
              <a:gd name="connsiteY57" fmla="*/ 2293756 h 6877477"/>
              <a:gd name="connsiteX58" fmla="*/ 2219273 w 12191999"/>
              <a:gd name="connsiteY58" fmla="*/ 3274503 h 6877477"/>
              <a:gd name="connsiteX59" fmla="*/ 1238524 w 12191999"/>
              <a:gd name="connsiteY59" fmla="*/ 2293756 h 6877477"/>
              <a:gd name="connsiteX60" fmla="*/ 10741 w 12191999"/>
              <a:gd name="connsiteY60" fmla="*/ 1313009 h 6877477"/>
              <a:gd name="connsiteX61" fmla="*/ 991488 w 12191999"/>
              <a:gd name="connsiteY61" fmla="*/ 2293756 h 6877477"/>
              <a:gd name="connsiteX62" fmla="*/ 10741 w 12191999"/>
              <a:gd name="connsiteY62" fmla="*/ 3274503 h 6877477"/>
              <a:gd name="connsiteX63" fmla="*/ 0 w 12191999"/>
              <a:gd name="connsiteY63" fmla="*/ 3263761 h 6877477"/>
              <a:gd name="connsiteX64" fmla="*/ 0 w 12191999"/>
              <a:gd name="connsiteY64" fmla="*/ 1323750 h 6877477"/>
              <a:gd name="connsiteX65" fmla="*/ 7740598 w 12191999"/>
              <a:gd name="connsiteY65" fmla="*/ 179783 h 6877477"/>
              <a:gd name="connsiteX66" fmla="*/ 8721345 w 12191999"/>
              <a:gd name="connsiteY66" fmla="*/ 1160530 h 6877477"/>
              <a:gd name="connsiteX67" fmla="*/ 7740598 w 12191999"/>
              <a:gd name="connsiteY67" fmla="*/ 2141277 h 6877477"/>
              <a:gd name="connsiteX68" fmla="*/ 6759852 w 12191999"/>
              <a:gd name="connsiteY68" fmla="*/ 1160530 h 6877477"/>
              <a:gd name="connsiteX69" fmla="*/ 5532073 w 12191999"/>
              <a:gd name="connsiteY69" fmla="*/ 179783 h 6877477"/>
              <a:gd name="connsiteX70" fmla="*/ 6512819 w 12191999"/>
              <a:gd name="connsiteY70" fmla="*/ 1160530 h 6877477"/>
              <a:gd name="connsiteX71" fmla="*/ 5532073 w 12191999"/>
              <a:gd name="connsiteY71" fmla="*/ 2141277 h 6877477"/>
              <a:gd name="connsiteX72" fmla="*/ 4551324 w 12191999"/>
              <a:gd name="connsiteY72" fmla="*/ 1160530 h 6877477"/>
              <a:gd name="connsiteX73" fmla="*/ 3323540 w 12191999"/>
              <a:gd name="connsiteY73" fmla="*/ 179783 h 6877477"/>
              <a:gd name="connsiteX74" fmla="*/ 4304287 w 12191999"/>
              <a:gd name="connsiteY74" fmla="*/ 1160530 h 6877477"/>
              <a:gd name="connsiteX75" fmla="*/ 3323540 w 12191999"/>
              <a:gd name="connsiteY75" fmla="*/ 2141277 h 6877477"/>
              <a:gd name="connsiteX76" fmla="*/ 2342792 w 12191999"/>
              <a:gd name="connsiteY76" fmla="*/ 1160530 h 6877477"/>
              <a:gd name="connsiteX77" fmla="*/ 1115008 w 12191999"/>
              <a:gd name="connsiteY77" fmla="*/ 179783 h 6877477"/>
              <a:gd name="connsiteX78" fmla="*/ 2095755 w 12191999"/>
              <a:gd name="connsiteY78" fmla="*/ 1160530 h 6877477"/>
              <a:gd name="connsiteX79" fmla="*/ 1115008 w 12191999"/>
              <a:gd name="connsiteY79" fmla="*/ 2141277 h 6877477"/>
              <a:gd name="connsiteX80" fmla="*/ 134260 w 12191999"/>
              <a:gd name="connsiteY80" fmla="*/ 1160530 h 6877477"/>
              <a:gd name="connsiteX81" fmla="*/ 12182376 w 12191999"/>
              <a:gd name="connsiteY81" fmla="*/ 179782 h 6877477"/>
              <a:gd name="connsiteX82" fmla="*/ 12191999 w 12191999"/>
              <a:gd name="connsiteY82" fmla="*/ 189405 h 6877477"/>
              <a:gd name="connsiteX83" fmla="*/ 12191999 w 12191999"/>
              <a:gd name="connsiteY83" fmla="*/ 2131652 h 6877477"/>
              <a:gd name="connsiteX84" fmla="*/ 12182376 w 12191999"/>
              <a:gd name="connsiteY84" fmla="*/ 2141275 h 6877477"/>
              <a:gd name="connsiteX85" fmla="*/ 11201628 w 12191999"/>
              <a:gd name="connsiteY85" fmla="*/ 1160529 h 6877477"/>
              <a:gd name="connsiteX86" fmla="*/ 9949130 w 12191999"/>
              <a:gd name="connsiteY86" fmla="*/ 179782 h 6877477"/>
              <a:gd name="connsiteX87" fmla="*/ 10929877 w 12191999"/>
              <a:gd name="connsiteY87" fmla="*/ 1160530 h 6877477"/>
              <a:gd name="connsiteX88" fmla="*/ 9949130 w 12191999"/>
              <a:gd name="connsiteY88" fmla="*/ 2141275 h 6877477"/>
              <a:gd name="connsiteX89" fmla="*/ 8968382 w 12191999"/>
              <a:gd name="connsiteY89" fmla="*/ 1160530 h 6877477"/>
              <a:gd name="connsiteX90" fmla="*/ 10098921 w 12191999"/>
              <a:gd name="connsiteY90" fmla="*/ 0 h 6877477"/>
              <a:gd name="connsiteX91" fmla="*/ 12007870 w 12191999"/>
              <a:gd name="connsiteY91" fmla="*/ 0 h 6877477"/>
              <a:gd name="connsiteX92" fmla="*/ 12034143 w 12191999"/>
              <a:gd name="connsiteY92" fmla="*/ 26273 h 6877477"/>
              <a:gd name="connsiteX93" fmla="*/ 11053396 w 12191999"/>
              <a:gd name="connsiteY93" fmla="*/ 1007020 h 6877477"/>
              <a:gd name="connsiteX94" fmla="*/ 10072648 w 12191999"/>
              <a:gd name="connsiteY94" fmla="*/ 26273 h 6877477"/>
              <a:gd name="connsiteX95" fmla="*/ 7890389 w 12191999"/>
              <a:gd name="connsiteY95" fmla="*/ 0 h 6877477"/>
              <a:gd name="connsiteX96" fmla="*/ 9799338 w 12191999"/>
              <a:gd name="connsiteY96" fmla="*/ 0 h 6877477"/>
              <a:gd name="connsiteX97" fmla="*/ 9825611 w 12191999"/>
              <a:gd name="connsiteY97" fmla="*/ 26273 h 6877477"/>
              <a:gd name="connsiteX98" fmla="*/ 8844864 w 12191999"/>
              <a:gd name="connsiteY98" fmla="*/ 1007020 h 6877477"/>
              <a:gd name="connsiteX99" fmla="*/ 7864116 w 12191999"/>
              <a:gd name="connsiteY99" fmla="*/ 26273 h 6877477"/>
              <a:gd name="connsiteX100" fmla="*/ 5681864 w 12191999"/>
              <a:gd name="connsiteY100" fmla="*/ 0 h 6877477"/>
              <a:gd name="connsiteX101" fmla="*/ 7590806 w 12191999"/>
              <a:gd name="connsiteY101" fmla="*/ 0 h 6877477"/>
              <a:gd name="connsiteX102" fmla="*/ 7617079 w 12191999"/>
              <a:gd name="connsiteY102" fmla="*/ 26273 h 6877477"/>
              <a:gd name="connsiteX103" fmla="*/ 6636339 w 12191999"/>
              <a:gd name="connsiteY103" fmla="*/ 1007020 h 6877477"/>
              <a:gd name="connsiteX104" fmla="*/ 5655591 w 12191999"/>
              <a:gd name="connsiteY104" fmla="*/ 26273 h 6877477"/>
              <a:gd name="connsiteX105" fmla="*/ 3473334 w 12191999"/>
              <a:gd name="connsiteY105" fmla="*/ 0 h 6877477"/>
              <a:gd name="connsiteX106" fmla="*/ 5382281 w 12191999"/>
              <a:gd name="connsiteY106" fmla="*/ 0 h 6877477"/>
              <a:gd name="connsiteX107" fmla="*/ 5408554 w 12191999"/>
              <a:gd name="connsiteY107" fmla="*/ 26274 h 6877477"/>
              <a:gd name="connsiteX108" fmla="*/ 4427806 w 12191999"/>
              <a:gd name="connsiteY108" fmla="*/ 1007020 h 6877477"/>
              <a:gd name="connsiteX109" fmla="*/ 3447060 w 12191999"/>
              <a:gd name="connsiteY109" fmla="*/ 26274 h 6877477"/>
              <a:gd name="connsiteX110" fmla="*/ 1264801 w 12191999"/>
              <a:gd name="connsiteY110" fmla="*/ 0 h 6877477"/>
              <a:gd name="connsiteX111" fmla="*/ 3173749 w 12191999"/>
              <a:gd name="connsiteY111" fmla="*/ 0 h 6877477"/>
              <a:gd name="connsiteX112" fmla="*/ 3200023 w 12191999"/>
              <a:gd name="connsiteY112" fmla="*/ 26274 h 6877477"/>
              <a:gd name="connsiteX113" fmla="*/ 2219276 w 12191999"/>
              <a:gd name="connsiteY113" fmla="*/ 1007020 h 6877477"/>
              <a:gd name="connsiteX114" fmla="*/ 1238527 w 12191999"/>
              <a:gd name="connsiteY114" fmla="*/ 26274 h 6877477"/>
              <a:gd name="connsiteX115" fmla="*/ 0 w 12191999"/>
              <a:gd name="connsiteY115" fmla="*/ 0 h 6877477"/>
              <a:gd name="connsiteX116" fmla="*/ 965216 w 12191999"/>
              <a:gd name="connsiteY116" fmla="*/ 0 h 6877477"/>
              <a:gd name="connsiteX117" fmla="*/ 991490 w 12191999"/>
              <a:gd name="connsiteY117" fmla="*/ 26274 h 6877477"/>
              <a:gd name="connsiteX118" fmla="*/ 10744 w 12191999"/>
              <a:gd name="connsiteY118" fmla="*/ 1007021 h 6877477"/>
              <a:gd name="connsiteX119" fmla="*/ 0 w 12191999"/>
              <a:gd name="connsiteY119" fmla="*/ 996277 h 687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2191999" h="6877477">
                <a:moveTo>
                  <a:pt x="11053396" y="5847975"/>
                </a:moveTo>
                <a:lnTo>
                  <a:pt x="12034143" y="6828722"/>
                </a:lnTo>
                <a:lnTo>
                  <a:pt x="11985388" y="6877477"/>
                </a:lnTo>
                <a:lnTo>
                  <a:pt x="10121403" y="6877477"/>
                </a:lnTo>
                <a:lnTo>
                  <a:pt x="10072648" y="6828722"/>
                </a:lnTo>
                <a:close/>
                <a:moveTo>
                  <a:pt x="12182376" y="4716808"/>
                </a:moveTo>
                <a:lnTo>
                  <a:pt x="12191999" y="4726431"/>
                </a:lnTo>
                <a:lnTo>
                  <a:pt x="12191999" y="6668679"/>
                </a:lnTo>
                <a:lnTo>
                  <a:pt x="12182376" y="6678302"/>
                </a:lnTo>
                <a:lnTo>
                  <a:pt x="11201628" y="5697555"/>
                </a:lnTo>
                <a:close/>
                <a:moveTo>
                  <a:pt x="9949130" y="4716808"/>
                </a:moveTo>
                <a:lnTo>
                  <a:pt x="10929877" y="5697555"/>
                </a:lnTo>
                <a:lnTo>
                  <a:pt x="9949130" y="6678302"/>
                </a:lnTo>
                <a:lnTo>
                  <a:pt x="8968382" y="5697555"/>
                </a:lnTo>
                <a:close/>
                <a:moveTo>
                  <a:pt x="11053396" y="3580491"/>
                </a:moveTo>
                <a:lnTo>
                  <a:pt x="12034143" y="4561237"/>
                </a:lnTo>
                <a:lnTo>
                  <a:pt x="11053396" y="5541984"/>
                </a:lnTo>
                <a:lnTo>
                  <a:pt x="10072648" y="4561237"/>
                </a:lnTo>
                <a:close/>
                <a:moveTo>
                  <a:pt x="8844864" y="3580491"/>
                </a:moveTo>
                <a:lnTo>
                  <a:pt x="9825611" y="4561237"/>
                </a:lnTo>
                <a:lnTo>
                  <a:pt x="8844864" y="5541984"/>
                </a:lnTo>
                <a:lnTo>
                  <a:pt x="7864116" y="4561237"/>
                </a:lnTo>
                <a:close/>
                <a:moveTo>
                  <a:pt x="10739" y="3580491"/>
                </a:moveTo>
                <a:lnTo>
                  <a:pt x="991485" y="4561237"/>
                </a:lnTo>
                <a:lnTo>
                  <a:pt x="10739" y="5541984"/>
                </a:lnTo>
                <a:lnTo>
                  <a:pt x="0" y="5531245"/>
                </a:lnTo>
                <a:lnTo>
                  <a:pt x="0" y="3591230"/>
                </a:lnTo>
                <a:close/>
                <a:moveTo>
                  <a:pt x="1115005" y="2448297"/>
                </a:moveTo>
                <a:lnTo>
                  <a:pt x="2095752" y="3429042"/>
                </a:lnTo>
                <a:lnTo>
                  <a:pt x="1115005" y="4409788"/>
                </a:lnTo>
                <a:lnTo>
                  <a:pt x="134258" y="3429042"/>
                </a:lnTo>
                <a:close/>
                <a:moveTo>
                  <a:pt x="12182376" y="2448295"/>
                </a:moveTo>
                <a:lnTo>
                  <a:pt x="12191999" y="2457918"/>
                </a:lnTo>
                <a:lnTo>
                  <a:pt x="12191999" y="4400165"/>
                </a:lnTo>
                <a:lnTo>
                  <a:pt x="12182376" y="4409788"/>
                </a:lnTo>
                <a:lnTo>
                  <a:pt x="11201628" y="3429042"/>
                </a:lnTo>
                <a:close/>
                <a:moveTo>
                  <a:pt x="9949130" y="2448295"/>
                </a:moveTo>
                <a:lnTo>
                  <a:pt x="10929877" y="3429042"/>
                </a:lnTo>
                <a:lnTo>
                  <a:pt x="9949130" y="4409788"/>
                </a:lnTo>
                <a:lnTo>
                  <a:pt x="8968382" y="3429042"/>
                </a:lnTo>
                <a:close/>
                <a:moveTo>
                  <a:pt x="7740598" y="2448295"/>
                </a:moveTo>
                <a:lnTo>
                  <a:pt x="8721345" y="3429042"/>
                </a:lnTo>
                <a:lnTo>
                  <a:pt x="7740598" y="4409788"/>
                </a:lnTo>
                <a:lnTo>
                  <a:pt x="6759852" y="3429042"/>
                </a:lnTo>
                <a:close/>
                <a:moveTo>
                  <a:pt x="11053396" y="1313009"/>
                </a:moveTo>
                <a:lnTo>
                  <a:pt x="12034143" y="2293756"/>
                </a:lnTo>
                <a:lnTo>
                  <a:pt x="11053396" y="3274502"/>
                </a:lnTo>
                <a:lnTo>
                  <a:pt x="10072648" y="2293756"/>
                </a:lnTo>
                <a:close/>
                <a:moveTo>
                  <a:pt x="8844864" y="1313009"/>
                </a:moveTo>
                <a:lnTo>
                  <a:pt x="9825611" y="2293756"/>
                </a:lnTo>
                <a:lnTo>
                  <a:pt x="8844864" y="3274503"/>
                </a:lnTo>
                <a:lnTo>
                  <a:pt x="7864116" y="2293756"/>
                </a:lnTo>
                <a:close/>
                <a:moveTo>
                  <a:pt x="6636337" y="1313009"/>
                </a:moveTo>
                <a:lnTo>
                  <a:pt x="7617079" y="2293756"/>
                </a:lnTo>
                <a:lnTo>
                  <a:pt x="6636337" y="3274503"/>
                </a:lnTo>
                <a:lnTo>
                  <a:pt x="5655588" y="2293756"/>
                </a:lnTo>
                <a:close/>
                <a:moveTo>
                  <a:pt x="2219273" y="1313009"/>
                </a:moveTo>
                <a:lnTo>
                  <a:pt x="3200020" y="2293756"/>
                </a:lnTo>
                <a:lnTo>
                  <a:pt x="2219273" y="3274503"/>
                </a:lnTo>
                <a:lnTo>
                  <a:pt x="1238524" y="2293756"/>
                </a:lnTo>
                <a:close/>
                <a:moveTo>
                  <a:pt x="10741" y="1313009"/>
                </a:moveTo>
                <a:lnTo>
                  <a:pt x="991488" y="2293756"/>
                </a:lnTo>
                <a:lnTo>
                  <a:pt x="10741" y="3274503"/>
                </a:lnTo>
                <a:lnTo>
                  <a:pt x="0" y="3263761"/>
                </a:lnTo>
                <a:lnTo>
                  <a:pt x="0" y="1323750"/>
                </a:lnTo>
                <a:close/>
                <a:moveTo>
                  <a:pt x="7740598" y="179783"/>
                </a:moveTo>
                <a:lnTo>
                  <a:pt x="8721345" y="1160530"/>
                </a:lnTo>
                <a:lnTo>
                  <a:pt x="7740598" y="2141277"/>
                </a:lnTo>
                <a:lnTo>
                  <a:pt x="6759852" y="1160530"/>
                </a:lnTo>
                <a:close/>
                <a:moveTo>
                  <a:pt x="5532073" y="179783"/>
                </a:moveTo>
                <a:lnTo>
                  <a:pt x="6512819" y="1160530"/>
                </a:lnTo>
                <a:lnTo>
                  <a:pt x="5532073" y="2141277"/>
                </a:lnTo>
                <a:lnTo>
                  <a:pt x="4551324" y="1160530"/>
                </a:lnTo>
                <a:close/>
                <a:moveTo>
                  <a:pt x="3323540" y="179783"/>
                </a:moveTo>
                <a:lnTo>
                  <a:pt x="4304287" y="1160530"/>
                </a:lnTo>
                <a:lnTo>
                  <a:pt x="3323540" y="2141277"/>
                </a:lnTo>
                <a:lnTo>
                  <a:pt x="2342792" y="1160530"/>
                </a:lnTo>
                <a:close/>
                <a:moveTo>
                  <a:pt x="1115008" y="179783"/>
                </a:moveTo>
                <a:lnTo>
                  <a:pt x="2095755" y="1160530"/>
                </a:lnTo>
                <a:lnTo>
                  <a:pt x="1115008" y="2141277"/>
                </a:lnTo>
                <a:lnTo>
                  <a:pt x="134260" y="1160530"/>
                </a:lnTo>
                <a:close/>
                <a:moveTo>
                  <a:pt x="12182376" y="179782"/>
                </a:moveTo>
                <a:lnTo>
                  <a:pt x="12191999" y="189405"/>
                </a:lnTo>
                <a:lnTo>
                  <a:pt x="12191999" y="2131652"/>
                </a:lnTo>
                <a:lnTo>
                  <a:pt x="12182376" y="2141275"/>
                </a:lnTo>
                <a:lnTo>
                  <a:pt x="11201628" y="1160529"/>
                </a:lnTo>
                <a:close/>
                <a:moveTo>
                  <a:pt x="9949130" y="179782"/>
                </a:moveTo>
                <a:lnTo>
                  <a:pt x="10929877" y="1160530"/>
                </a:lnTo>
                <a:lnTo>
                  <a:pt x="9949130" y="2141275"/>
                </a:lnTo>
                <a:lnTo>
                  <a:pt x="8968382" y="1160530"/>
                </a:lnTo>
                <a:close/>
                <a:moveTo>
                  <a:pt x="10098921" y="0"/>
                </a:moveTo>
                <a:lnTo>
                  <a:pt x="12007870" y="0"/>
                </a:lnTo>
                <a:lnTo>
                  <a:pt x="12034143" y="26273"/>
                </a:lnTo>
                <a:lnTo>
                  <a:pt x="11053396" y="1007020"/>
                </a:lnTo>
                <a:lnTo>
                  <a:pt x="10072648" y="26273"/>
                </a:lnTo>
                <a:close/>
                <a:moveTo>
                  <a:pt x="7890389" y="0"/>
                </a:moveTo>
                <a:lnTo>
                  <a:pt x="9799338" y="0"/>
                </a:lnTo>
                <a:lnTo>
                  <a:pt x="9825611" y="26273"/>
                </a:lnTo>
                <a:lnTo>
                  <a:pt x="8844864" y="1007020"/>
                </a:lnTo>
                <a:lnTo>
                  <a:pt x="7864116" y="26273"/>
                </a:lnTo>
                <a:close/>
                <a:moveTo>
                  <a:pt x="5681864" y="0"/>
                </a:moveTo>
                <a:lnTo>
                  <a:pt x="7590806" y="0"/>
                </a:lnTo>
                <a:lnTo>
                  <a:pt x="7617079" y="26273"/>
                </a:lnTo>
                <a:lnTo>
                  <a:pt x="6636339" y="1007020"/>
                </a:lnTo>
                <a:lnTo>
                  <a:pt x="5655591" y="26273"/>
                </a:lnTo>
                <a:close/>
                <a:moveTo>
                  <a:pt x="3473334" y="0"/>
                </a:moveTo>
                <a:lnTo>
                  <a:pt x="5382281" y="0"/>
                </a:lnTo>
                <a:lnTo>
                  <a:pt x="5408554" y="26274"/>
                </a:lnTo>
                <a:lnTo>
                  <a:pt x="4427806" y="1007020"/>
                </a:lnTo>
                <a:lnTo>
                  <a:pt x="3447060" y="26274"/>
                </a:lnTo>
                <a:close/>
                <a:moveTo>
                  <a:pt x="1264801" y="0"/>
                </a:moveTo>
                <a:lnTo>
                  <a:pt x="3173749" y="0"/>
                </a:lnTo>
                <a:lnTo>
                  <a:pt x="3200023" y="26274"/>
                </a:lnTo>
                <a:lnTo>
                  <a:pt x="2219276" y="1007020"/>
                </a:lnTo>
                <a:lnTo>
                  <a:pt x="1238527" y="26274"/>
                </a:lnTo>
                <a:close/>
                <a:moveTo>
                  <a:pt x="0" y="0"/>
                </a:moveTo>
                <a:lnTo>
                  <a:pt x="965216" y="0"/>
                </a:lnTo>
                <a:lnTo>
                  <a:pt x="991490" y="26274"/>
                </a:lnTo>
                <a:lnTo>
                  <a:pt x="10744" y="1007021"/>
                </a:lnTo>
                <a:lnTo>
                  <a:pt x="0" y="996277"/>
                </a:lnTo>
                <a:close/>
              </a:path>
            </a:pathLst>
          </a:custGeom>
          <a:solidFill>
            <a:schemeClr val="bg1">
              <a:lumMod val="95000"/>
            </a:schemeClr>
          </a:solidFill>
          <a:effectLst>
            <a:innerShdw blurRad="114300">
              <a:prstClr val="black"/>
            </a:innerShdw>
          </a:effectLst>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wmf"/><Relationship Id="rId4" Type="http://schemas.openxmlformats.org/officeDocument/2006/relationships/oleObject" Target="file:///C:\Users\ULTRA-TECH\carte_cleaned.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5">
            <a:extLst>
              <a:ext uri="{FF2B5EF4-FFF2-40B4-BE49-F238E27FC236}">
                <a16:creationId xmlns:a16="http://schemas.microsoft.com/office/drawing/2014/main" id="{173FA7BD-BB31-4097-ABAE-DC9A02E933BC}"/>
              </a:ext>
            </a:extLst>
          </p:cNvPr>
          <p:cNvGrpSpPr/>
          <p:nvPr/>
        </p:nvGrpSpPr>
        <p:grpSpPr>
          <a:xfrm>
            <a:off x="0" y="2841091"/>
            <a:ext cx="12192000" cy="1210653"/>
            <a:chOff x="6665543" y="2749602"/>
            <a:chExt cx="2798838" cy="1210653"/>
          </a:xfrm>
        </p:grpSpPr>
        <p:sp>
          <p:nvSpPr>
            <p:cNvPr id="13" name="TextBox 12">
              <a:extLst>
                <a:ext uri="{FF2B5EF4-FFF2-40B4-BE49-F238E27FC236}">
                  <a16:creationId xmlns:a16="http://schemas.microsoft.com/office/drawing/2014/main" id="{41611846-74CA-44BE-BDB7-346484001B5B}"/>
                </a:ext>
              </a:extLst>
            </p:cNvPr>
            <p:cNvSpPr txBox="1"/>
            <p:nvPr/>
          </p:nvSpPr>
          <p:spPr>
            <a:xfrm>
              <a:off x="6665543" y="2749602"/>
              <a:ext cx="2798838" cy="830997"/>
            </a:xfrm>
            <a:prstGeom prst="rect">
              <a:avLst/>
            </a:prstGeom>
            <a:noFill/>
          </p:spPr>
          <p:txBody>
            <a:bodyPr wrap="square" rtlCol="0" anchor="ctr">
              <a:spAutoFit/>
            </a:bodyPr>
            <a:lstStyle/>
            <a:p>
              <a:pPr algn="ctr"/>
              <a:r>
                <a:rPr lang="en-US" altLang="ko-KR" sz="4800" b="1" dirty="0">
                  <a:solidFill>
                    <a:schemeClr val="accent2">
                      <a:lumMod val="75000"/>
                    </a:schemeClr>
                  </a:solidFill>
                  <a:latin typeface="+mj-lt"/>
                  <a:cs typeface="Arial" pitchFamily="34" charset="0"/>
                </a:rPr>
                <a:t>IndabaX Challenge</a:t>
              </a:r>
              <a:endParaRPr lang="ko-KR" altLang="en-US" sz="4800" b="1" dirty="0">
                <a:solidFill>
                  <a:schemeClr val="accent2">
                    <a:lumMod val="75000"/>
                  </a:schemeClr>
                </a:solidFill>
                <a:latin typeface="+mj-lt"/>
                <a:cs typeface="Arial" pitchFamily="34" charset="0"/>
              </a:endParaRPr>
            </a:p>
          </p:txBody>
        </p:sp>
        <p:sp>
          <p:nvSpPr>
            <p:cNvPr id="14" name="TextBox 13">
              <a:extLst>
                <a:ext uri="{FF2B5EF4-FFF2-40B4-BE49-F238E27FC236}">
                  <a16:creationId xmlns:a16="http://schemas.microsoft.com/office/drawing/2014/main" id="{F0E70A22-62A7-4274-B4F7-4F146334363A}"/>
                </a:ext>
              </a:extLst>
            </p:cNvPr>
            <p:cNvSpPr txBox="1"/>
            <p:nvPr/>
          </p:nvSpPr>
          <p:spPr>
            <a:xfrm>
              <a:off x="6665543" y="3580599"/>
              <a:ext cx="2798838" cy="379656"/>
            </a:xfrm>
            <a:prstGeom prst="rect">
              <a:avLst/>
            </a:prstGeom>
            <a:noFill/>
          </p:spPr>
          <p:txBody>
            <a:bodyPr wrap="square" rtlCol="0" anchor="ctr">
              <a:spAutoFit/>
            </a:bodyPr>
            <a:lstStyle/>
            <a:p>
              <a:pPr algn="ctr"/>
              <a:r>
                <a:rPr lang="en-US" altLang="ko-KR" sz="1867" b="1" dirty="0">
                  <a:solidFill>
                    <a:srgbClr val="FF0000"/>
                  </a:solidFill>
                  <a:cs typeface="Arial" pitchFamily="34" charset="0"/>
                </a:rPr>
                <a:t>NK STAT CONSULTING</a:t>
              </a:r>
              <a:endParaRPr lang="ko-KR" altLang="en-US" sz="1867" b="1" dirty="0">
                <a:solidFill>
                  <a:srgbClr val="FF0000"/>
                </a:solidFill>
                <a:cs typeface="Arial" pitchFamily="34" charset="0"/>
              </a:endParaRPr>
            </a:p>
          </p:txBody>
        </p:sp>
      </p:grpSp>
    </p:spTree>
    <p:extLst>
      <p:ext uri="{BB962C8B-B14F-4D97-AF65-F5344CB8AC3E}">
        <p14:creationId xmlns:p14="http://schemas.microsoft.com/office/powerpoint/2010/main" val="119768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pour une image  20">
            <a:extLst>
              <a:ext uri="{FF2B5EF4-FFF2-40B4-BE49-F238E27FC236}">
                <a16:creationId xmlns:a16="http://schemas.microsoft.com/office/drawing/2014/main" id="{173BFDDE-9AD6-1BD3-3D8A-0902102E7FD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0787" r="30787"/>
          <a:stretch>
            <a:fillRect/>
          </a:stretch>
        </p:blipFill>
        <p:spPr>
          <a:xfrm>
            <a:off x="7192835" y="1217172"/>
            <a:ext cx="4994275" cy="4778375"/>
          </a:xfrm>
        </p:spPr>
      </p:pic>
      <p:sp>
        <p:nvSpPr>
          <p:cNvPr id="6" name="Rectangle 9">
            <a:extLst>
              <a:ext uri="{FF2B5EF4-FFF2-40B4-BE49-F238E27FC236}">
                <a16:creationId xmlns:a16="http://schemas.microsoft.com/office/drawing/2014/main" id="{C453668C-485A-46B6-A43C-2512DFBF01A9}"/>
              </a:ext>
            </a:extLst>
          </p:cNvPr>
          <p:cNvSpPr/>
          <p:nvPr/>
        </p:nvSpPr>
        <p:spPr>
          <a:xfrm>
            <a:off x="2712818" y="4347258"/>
            <a:ext cx="3168000" cy="1800200"/>
          </a:xfrm>
          <a:prstGeom prst="rect">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15">
            <a:extLst>
              <a:ext uri="{FF2B5EF4-FFF2-40B4-BE49-F238E27FC236}">
                <a16:creationId xmlns:a16="http://schemas.microsoft.com/office/drawing/2014/main" id="{E59038E9-E96F-4829-BB45-29DE585DBFA6}"/>
              </a:ext>
            </a:extLst>
          </p:cNvPr>
          <p:cNvGrpSpPr/>
          <p:nvPr/>
        </p:nvGrpSpPr>
        <p:grpSpPr>
          <a:xfrm>
            <a:off x="3022669" y="4518219"/>
            <a:ext cx="2527679" cy="1477328"/>
            <a:chOff x="5889060" y="3872747"/>
            <a:chExt cx="2527679" cy="1477328"/>
          </a:xfrm>
        </p:grpSpPr>
        <p:sp>
          <p:nvSpPr>
            <p:cNvPr id="8" name="TextBox 7">
              <a:extLst>
                <a:ext uri="{FF2B5EF4-FFF2-40B4-BE49-F238E27FC236}">
                  <a16:creationId xmlns:a16="http://schemas.microsoft.com/office/drawing/2014/main" id="{787C1F18-7710-4B79-AF71-0A2C5B15CA2B}"/>
                </a:ext>
              </a:extLst>
            </p:cNvPr>
            <p:cNvSpPr txBox="1"/>
            <p:nvPr/>
          </p:nvSpPr>
          <p:spPr>
            <a:xfrm>
              <a:off x="5889060" y="4149746"/>
              <a:ext cx="2527679"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a:t>
              </a:r>
              <a:endParaRPr lang="ko-KR" altLang="en-US" sz="1200" dirty="0">
                <a:solidFill>
                  <a:schemeClr val="bg1"/>
                </a:solidFill>
                <a:cs typeface="Arial" pitchFamily="34" charset="0"/>
              </a:endParaRPr>
            </a:p>
          </p:txBody>
        </p:sp>
        <p:sp>
          <p:nvSpPr>
            <p:cNvPr id="9" name="TextBox 8">
              <a:extLst>
                <a:ext uri="{FF2B5EF4-FFF2-40B4-BE49-F238E27FC236}">
                  <a16:creationId xmlns:a16="http://schemas.microsoft.com/office/drawing/2014/main" id="{B210593B-2FE2-4431-9E15-7EA9EF38C22B}"/>
                </a:ext>
              </a:extLst>
            </p:cNvPr>
            <p:cNvSpPr txBox="1"/>
            <p:nvPr/>
          </p:nvSpPr>
          <p:spPr>
            <a:xfrm>
              <a:off x="5889060" y="3872747"/>
              <a:ext cx="2527679"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DE444166-2593-459A-9D45-8A71DA2893F4}"/>
              </a:ext>
            </a:extLst>
          </p:cNvPr>
          <p:cNvSpPr txBox="1"/>
          <p:nvPr/>
        </p:nvSpPr>
        <p:spPr>
          <a:xfrm>
            <a:off x="8192258" y="4955906"/>
            <a:ext cx="2527679" cy="276999"/>
          </a:xfrm>
          <a:prstGeom prst="rect">
            <a:avLst/>
          </a:prstGeom>
          <a:noFill/>
        </p:spPr>
        <p:txBody>
          <a:bodyPr wrap="square" rtlCol="0">
            <a:spAutoFit/>
          </a:bodyPr>
          <a:lstStyle/>
          <a:p>
            <a:pPr algn="r"/>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pic>
        <p:nvPicPr>
          <p:cNvPr id="16" name="Espace réservé pour une image  15">
            <a:extLst>
              <a:ext uri="{FF2B5EF4-FFF2-40B4-BE49-F238E27FC236}">
                <a16:creationId xmlns:a16="http://schemas.microsoft.com/office/drawing/2014/main" id="{DE3C6DA7-C085-12CA-1055-1D72F75E5923}"/>
              </a:ext>
            </a:extLst>
          </p:cNvPr>
          <p:cNvPicPr>
            <a:picLocks noGrp="1" noChangeAspect="1"/>
          </p:cNvPicPr>
          <p:nvPr>
            <p:ph type="pic" idx="10"/>
          </p:nvPr>
        </p:nvPicPr>
        <p:blipFill>
          <a:blip r:embed="rId3">
            <a:extLst>
              <a:ext uri="{28A0092B-C50C-407E-A947-70E740481C1C}">
                <a14:useLocalDpi xmlns:a14="http://schemas.microsoft.com/office/drawing/2010/main" val="0"/>
              </a:ext>
            </a:extLst>
          </a:blip>
          <a:srcRect l="12373" r="12373"/>
          <a:stretch>
            <a:fillRect/>
          </a:stretch>
        </p:blipFill>
        <p:spPr>
          <a:xfrm>
            <a:off x="0" y="442613"/>
            <a:ext cx="6621032" cy="6415388"/>
          </a:xfrm>
        </p:spPr>
      </p:pic>
      <p:sp>
        <p:nvSpPr>
          <p:cNvPr id="19" name="텍스트 개체 틀 3">
            <a:extLst>
              <a:ext uri="{FF2B5EF4-FFF2-40B4-BE49-F238E27FC236}">
                <a16:creationId xmlns:a16="http://schemas.microsoft.com/office/drawing/2014/main" id="{BE0D245F-13E3-4773-A38B-3B3F6B60CC5D}"/>
              </a:ext>
            </a:extLst>
          </p:cNvPr>
          <p:cNvSpPr txBox="1">
            <a:spLocks/>
          </p:cNvSpPr>
          <p:nvPr/>
        </p:nvSpPr>
        <p:spPr>
          <a:xfrm>
            <a:off x="4510007" y="-52914"/>
            <a:ext cx="7003830"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b="1" dirty="0"/>
              <a:t>Profilage des donneurs Idéaux </a:t>
            </a:r>
            <a:endParaRPr lang="ko-KR" altLang="en-US" sz="3600" b="1" dirty="0"/>
          </a:p>
        </p:txBody>
      </p:sp>
      <p:grpSp>
        <p:nvGrpSpPr>
          <p:cNvPr id="22" name="Group 307">
            <a:extLst>
              <a:ext uri="{FF2B5EF4-FFF2-40B4-BE49-F238E27FC236}">
                <a16:creationId xmlns:a16="http://schemas.microsoft.com/office/drawing/2014/main" id="{26BB54AD-B196-7C5F-2B53-7879C03A1FD6}"/>
              </a:ext>
            </a:extLst>
          </p:cNvPr>
          <p:cNvGrpSpPr/>
          <p:nvPr/>
        </p:nvGrpSpPr>
        <p:grpSpPr>
          <a:xfrm>
            <a:off x="93638" y="11051"/>
            <a:ext cx="584526" cy="1011837"/>
            <a:chOff x="5488239" y="3038587"/>
            <a:chExt cx="885548" cy="1429494"/>
          </a:xfrm>
        </p:grpSpPr>
        <p:sp>
          <p:nvSpPr>
            <p:cNvPr id="23" name="Freeform: Shape 308">
              <a:extLst>
                <a:ext uri="{FF2B5EF4-FFF2-40B4-BE49-F238E27FC236}">
                  <a16:creationId xmlns:a16="http://schemas.microsoft.com/office/drawing/2014/main" id="{123C38E6-849F-EC25-A8CE-C496B27EB673}"/>
                </a:ext>
              </a:extLst>
            </p:cNvPr>
            <p:cNvSpPr/>
            <p:nvPr/>
          </p:nvSpPr>
          <p:spPr>
            <a:xfrm>
              <a:off x="5488239" y="3038587"/>
              <a:ext cx="885548" cy="1429494"/>
            </a:xfrm>
            <a:custGeom>
              <a:avLst/>
              <a:gdLst>
                <a:gd name="connsiteX0" fmla="*/ 0 w 561676"/>
                <a:gd name="connsiteY0" fmla="*/ 637244 h 906969"/>
                <a:gd name="connsiteX1" fmla="*/ 51564 w 561676"/>
                <a:gd name="connsiteY1" fmla="*/ 448484 h 906969"/>
                <a:gd name="connsiteX2" fmla="*/ 246770 w 561676"/>
                <a:gd name="connsiteY2" fmla="*/ 27226 h 906969"/>
                <a:gd name="connsiteX3" fmla="*/ 280378 w 561676"/>
                <a:gd name="connsiteY3" fmla="*/ 63 h 906969"/>
                <a:gd name="connsiteX4" fmla="*/ 314447 w 561676"/>
                <a:gd name="connsiteY4" fmla="*/ 23083 h 906969"/>
                <a:gd name="connsiteX5" fmla="*/ 534514 w 561676"/>
                <a:gd name="connsiteY5" fmla="*/ 502810 h 906969"/>
                <a:gd name="connsiteX6" fmla="*/ 562598 w 561676"/>
                <a:gd name="connsiteY6" fmla="*/ 658882 h 906969"/>
                <a:gd name="connsiteX7" fmla="*/ 394095 w 561676"/>
                <a:gd name="connsiteY7" fmla="*/ 886316 h 906969"/>
                <a:gd name="connsiteX8" fmla="*/ 2762 w 561676"/>
                <a:gd name="connsiteY8" fmla="*/ 677758 h 906969"/>
                <a:gd name="connsiteX9" fmla="*/ 0 w 561676"/>
                <a:gd name="connsiteY9" fmla="*/ 637244 h 906969"/>
                <a:gd name="connsiteX0" fmla="*/ 0 w 564066"/>
                <a:gd name="connsiteY0" fmla="*/ 669061 h 942421"/>
                <a:gd name="connsiteX1" fmla="*/ 51564 w 564066"/>
                <a:gd name="connsiteY1" fmla="*/ 480301 h 942421"/>
                <a:gd name="connsiteX2" fmla="*/ 246770 w 564066"/>
                <a:gd name="connsiteY2" fmla="*/ 59043 h 942421"/>
                <a:gd name="connsiteX3" fmla="*/ 280378 w 564066"/>
                <a:gd name="connsiteY3" fmla="*/ 31880 h 942421"/>
                <a:gd name="connsiteX4" fmla="*/ 534514 w 564066"/>
                <a:gd name="connsiteY4" fmla="*/ 534627 h 942421"/>
                <a:gd name="connsiteX5" fmla="*/ 562598 w 564066"/>
                <a:gd name="connsiteY5" fmla="*/ 690699 h 942421"/>
                <a:gd name="connsiteX6" fmla="*/ 394095 w 564066"/>
                <a:gd name="connsiteY6" fmla="*/ 918133 h 942421"/>
                <a:gd name="connsiteX7" fmla="*/ 2762 w 564066"/>
                <a:gd name="connsiteY7" fmla="*/ 709575 h 942421"/>
                <a:gd name="connsiteX8" fmla="*/ 0 w 564066"/>
                <a:gd name="connsiteY8" fmla="*/ 669061 h 942421"/>
                <a:gd name="connsiteX0" fmla="*/ 0 w 564066"/>
                <a:gd name="connsiteY0" fmla="*/ 637353 h 910713"/>
                <a:gd name="connsiteX1" fmla="*/ 51564 w 564066"/>
                <a:gd name="connsiteY1" fmla="*/ 448593 h 910713"/>
                <a:gd name="connsiteX2" fmla="*/ 280378 w 564066"/>
                <a:gd name="connsiteY2" fmla="*/ 172 h 910713"/>
                <a:gd name="connsiteX3" fmla="*/ 534514 w 564066"/>
                <a:gd name="connsiteY3" fmla="*/ 502919 h 910713"/>
                <a:gd name="connsiteX4" fmla="*/ 562598 w 564066"/>
                <a:gd name="connsiteY4" fmla="*/ 658991 h 910713"/>
                <a:gd name="connsiteX5" fmla="*/ 394095 w 564066"/>
                <a:gd name="connsiteY5" fmla="*/ 886425 h 910713"/>
                <a:gd name="connsiteX6" fmla="*/ 2762 w 564066"/>
                <a:gd name="connsiteY6" fmla="*/ 677867 h 910713"/>
                <a:gd name="connsiteX7" fmla="*/ 0 w 564066"/>
                <a:gd name="connsiteY7" fmla="*/ 637353 h 910713"/>
                <a:gd name="connsiteX0" fmla="*/ 0 w 564066"/>
                <a:gd name="connsiteY0" fmla="*/ 644292 h 917652"/>
                <a:gd name="connsiteX1" fmla="*/ 51564 w 564066"/>
                <a:gd name="connsiteY1" fmla="*/ 455532 h 917652"/>
                <a:gd name="connsiteX2" fmla="*/ 280378 w 564066"/>
                <a:gd name="connsiteY2" fmla="*/ 7111 h 917652"/>
                <a:gd name="connsiteX3" fmla="*/ 534514 w 564066"/>
                <a:gd name="connsiteY3" fmla="*/ 509858 h 917652"/>
                <a:gd name="connsiteX4" fmla="*/ 562598 w 564066"/>
                <a:gd name="connsiteY4" fmla="*/ 665930 h 917652"/>
                <a:gd name="connsiteX5" fmla="*/ 394095 w 564066"/>
                <a:gd name="connsiteY5" fmla="*/ 893364 h 917652"/>
                <a:gd name="connsiteX6" fmla="*/ 2762 w 564066"/>
                <a:gd name="connsiteY6" fmla="*/ 684806 h 917652"/>
                <a:gd name="connsiteX7" fmla="*/ 0 w 564066"/>
                <a:gd name="connsiteY7" fmla="*/ 644292 h 917652"/>
                <a:gd name="connsiteX0" fmla="*/ 0 w 564066"/>
                <a:gd name="connsiteY0" fmla="*/ 637181 h 910541"/>
                <a:gd name="connsiteX1" fmla="*/ 51564 w 564066"/>
                <a:gd name="connsiteY1" fmla="*/ 448421 h 910541"/>
                <a:gd name="connsiteX2" fmla="*/ 280378 w 564066"/>
                <a:gd name="connsiteY2" fmla="*/ 0 h 910541"/>
                <a:gd name="connsiteX3" fmla="*/ 534514 w 564066"/>
                <a:gd name="connsiteY3" fmla="*/ 502747 h 910541"/>
                <a:gd name="connsiteX4" fmla="*/ 562598 w 564066"/>
                <a:gd name="connsiteY4" fmla="*/ 658819 h 910541"/>
                <a:gd name="connsiteX5" fmla="*/ 394095 w 564066"/>
                <a:gd name="connsiteY5" fmla="*/ 886253 h 910541"/>
                <a:gd name="connsiteX6" fmla="*/ 2762 w 564066"/>
                <a:gd name="connsiteY6" fmla="*/ 677695 h 910541"/>
                <a:gd name="connsiteX7" fmla="*/ 0 w 564066"/>
                <a:gd name="connsiteY7" fmla="*/ 637181 h 910541"/>
                <a:gd name="connsiteX0" fmla="*/ 0 w 564066"/>
                <a:gd name="connsiteY0" fmla="*/ 637181 h 910541"/>
                <a:gd name="connsiteX1" fmla="*/ 51564 w 564066"/>
                <a:gd name="connsiteY1" fmla="*/ 448421 h 910541"/>
                <a:gd name="connsiteX2" fmla="*/ 280378 w 564066"/>
                <a:gd name="connsiteY2" fmla="*/ 0 h 910541"/>
                <a:gd name="connsiteX3" fmla="*/ 534514 w 564066"/>
                <a:gd name="connsiteY3" fmla="*/ 502747 h 910541"/>
                <a:gd name="connsiteX4" fmla="*/ 562598 w 564066"/>
                <a:gd name="connsiteY4" fmla="*/ 658819 h 910541"/>
                <a:gd name="connsiteX5" fmla="*/ 394095 w 564066"/>
                <a:gd name="connsiteY5" fmla="*/ 886253 h 910541"/>
                <a:gd name="connsiteX6" fmla="*/ 2762 w 564066"/>
                <a:gd name="connsiteY6" fmla="*/ 677695 h 910541"/>
                <a:gd name="connsiteX7" fmla="*/ 0 w 564066"/>
                <a:gd name="connsiteY7" fmla="*/ 637181 h 910541"/>
                <a:gd name="connsiteX0" fmla="*/ 0 w 564066"/>
                <a:gd name="connsiteY0" fmla="*/ 637181 h 910541"/>
                <a:gd name="connsiteX1" fmla="*/ 51564 w 564066"/>
                <a:gd name="connsiteY1" fmla="*/ 448421 h 910541"/>
                <a:gd name="connsiteX2" fmla="*/ 280378 w 564066"/>
                <a:gd name="connsiteY2" fmla="*/ 0 h 910541"/>
                <a:gd name="connsiteX3" fmla="*/ 534514 w 564066"/>
                <a:gd name="connsiteY3" fmla="*/ 502747 h 910541"/>
                <a:gd name="connsiteX4" fmla="*/ 562598 w 564066"/>
                <a:gd name="connsiteY4" fmla="*/ 658819 h 910541"/>
                <a:gd name="connsiteX5" fmla="*/ 394095 w 564066"/>
                <a:gd name="connsiteY5" fmla="*/ 886253 h 910541"/>
                <a:gd name="connsiteX6" fmla="*/ 2762 w 564066"/>
                <a:gd name="connsiteY6" fmla="*/ 677695 h 910541"/>
                <a:gd name="connsiteX7" fmla="*/ 0 w 564066"/>
                <a:gd name="connsiteY7" fmla="*/ 637181 h 91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066" h="910541">
                  <a:moveTo>
                    <a:pt x="0" y="637181"/>
                  </a:moveTo>
                  <a:cubicBezTo>
                    <a:pt x="0" y="569504"/>
                    <a:pt x="4834" y="554618"/>
                    <a:pt x="51564" y="448421"/>
                  </a:cubicBezTo>
                  <a:cubicBezTo>
                    <a:pt x="98294" y="342224"/>
                    <a:pt x="199886" y="152047"/>
                    <a:pt x="280378" y="0"/>
                  </a:cubicBezTo>
                  <a:cubicBezTo>
                    <a:pt x="371255" y="153387"/>
                    <a:pt x="487477" y="392944"/>
                    <a:pt x="534514" y="502747"/>
                  </a:cubicBezTo>
                  <a:cubicBezTo>
                    <a:pt x="555692" y="552009"/>
                    <a:pt x="568583" y="604493"/>
                    <a:pt x="562598" y="658819"/>
                  </a:cubicBezTo>
                  <a:cubicBezTo>
                    <a:pt x="550627" y="767011"/>
                    <a:pt x="491237" y="842055"/>
                    <a:pt x="394095" y="886253"/>
                  </a:cubicBezTo>
                  <a:cubicBezTo>
                    <a:pt x="229735" y="960836"/>
                    <a:pt x="33609" y="855867"/>
                    <a:pt x="2762" y="677695"/>
                  </a:cubicBezTo>
                  <a:cubicBezTo>
                    <a:pt x="921" y="664344"/>
                    <a:pt x="921" y="650532"/>
                    <a:pt x="0" y="637181"/>
                  </a:cubicBezTo>
                  <a:close/>
                </a:path>
              </a:pathLst>
            </a:custGeom>
            <a:solidFill>
              <a:schemeClr val="accent1"/>
            </a:solidFill>
            <a:ln w="4596" cap="flat">
              <a:noFill/>
              <a:prstDash val="solid"/>
              <a:miter/>
            </a:ln>
          </p:spPr>
          <p:txBody>
            <a:bodyPr rtlCol="0" anchor="ctr"/>
            <a:lstStyle/>
            <a:p>
              <a:endParaRPr lang="en-US" dirty="0"/>
            </a:p>
          </p:txBody>
        </p:sp>
        <p:sp>
          <p:nvSpPr>
            <p:cNvPr id="24" name="Freeform: Shape 309">
              <a:extLst>
                <a:ext uri="{FF2B5EF4-FFF2-40B4-BE49-F238E27FC236}">
                  <a16:creationId xmlns:a16="http://schemas.microsoft.com/office/drawing/2014/main" id="{15CC633C-E7B4-514B-BA0E-4D89DD6960FE}"/>
                </a:ext>
              </a:extLst>
            </p:cNvPr>
            <p:cNvSpPr/>
            <p:nvPr/>
          </p:nvSpPr>
          <p:spPr>
            <a:xfrm>
              <a:off x="5587341" y="3661590"/>
              <a:ext cx="683593" cy="683524"/>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6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6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5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6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8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6"/>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20"/>
                    <a:pt x="1320847" y="1412196"/>
                  </a:cubicBezTo>
                  <a:cubicBezTo>
                    <a:pt x="1310371" y="1411673"/>
                    <a:pt x="1304348" y="1417958"/>
                    <a:pt x="1301205" y="1427911"/>
                  </a:cubicBezTo>
                  <a:cubicBezTo>
                    <a:pt x="1288634" y="1468767"/>
                    <a:pt x="1275277" y="1509362"/>
                    <a:pt x="1263491" y="1550480"/>
                  </a:cubicBezTo>
                  <a:cubicBezTo>
                    <a:pt x="1260348" y="1561742"/>
                    <a:pt x="1255372" y="1565147"/>
                    <a:pt x="1243849" y="1565147"/>
                  </a:cubicBezTo>
                  <a:cubicBezTo>
                    <a:pt x="1067850" y="1564623"/>
                    <a:pt x="892114"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50"/>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2"/>
                    <a:pt x="358359" y="1412196"/>
                  </a:cubicBezTo>
                  <a:cubicBezTo>
                    <a:pt x="347883" y="1411411"/>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5"/>
                  </a:cubicBezTo>
                  <a:cubicBezTo>
                    <a:pt x="562119" y="1302721"/>
                    <a:pt x="564999" y="1273650"/>
                    <a:pt x="567618" y="1244055"/>
                  </a:cubicBezTo>
                  <a:cubicBezTo>
                    <a:pt x="571285" y="1245364"/>
                    <a:pt x="570499" y="1247983"/>
                    <a:pt x="570761" y="1249817"/>
                  </a:cubicBezTo>
                  <a:cubicBezTo>
                    <a:pt x="579666" y="1332317"/>
                    <a:pt x="588571" y="1415077"/>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1" y="1594218"/>
                    <a:pt x="1083302"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5"/>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6"/>
                  </a:cubicBezTo>
                  <a:cubicBezTo>
                    <a:pt x="2635592" y="1310316"/>
                    <a:pt x="2638996" y="1277054"/>
                    <a:pt x="2642139" y="1243793"/>
                  </a:cubicBezTo>
                  <a:cubicBezTo>
                    <a:pt x="2645544" y="1245102"/>
                    <a:pt x="2644758" y="1247721"/>
                    <a:pt x="2645020" y="1249555"/>
                  </a:cubicBezTo>
                  <a:cubicBezTo>
                    <a:pt x="2653925" y="1332055"/>
                    <a:pt x="2662830" y="1414815"/>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3"/>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5"/>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20"/>
                    <a:pt x="2432095" y="1412458"/>
                  </a:cubicBezTo>
                  <a:cubicBezTo>
                    <a:pt x="2418476" y="1411934"/>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5"/>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bg1"/>
            </a:solidFill>
            <a:ln w="26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6867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55D54319-01B2-ACA0-B548-13911D258B64}"/>
              </a:ext>
            </a:extLst>
          </p:cNvPr>
          <p:cNvPicPr>
            <a:picLocks noChangeAspect="1"/>
          </p:cNvPicPr>
          <p:nvPr/>
        </p:nvPicPr>
        <p:blipFill>
          <a:blip r:embed="rId2">
            <a:extLst>
              <a:ext uri="{28A0092B-C50C-407E-A947-70E740481C1C}">
                <a14:useLocalDpi xmlns:a14="http://schemas.microsoft.com/office/drawing/2010/main" val="0"/>
              </a:ext>
            </a:extLst>
          </a:blip>
          <a:srcRect b="4101"/>
          <a:stretch/>
        </p:blipFill>
        <p:spPr>
          <a:xfrm>
            <a:off x="64136" y="300473"/>
            <a:ext cx="7468040" cy="2633009"/>
          </a:xfrm>
          <a:prstGeom prst="rect">
            <a:avLst/>
          </a:prstGeom>
        </p:spPr>
      </p:pic>
      <p:pic>
        <p:nvPicPr>
          <p:cNvPr id="26" name="Image 25">
            <a:extLst>
              <a:ext uri="{FF2B5EF4-FFF2-40B4-BE49-F238E27FC236}">
                <a16:creationId xmlns:a16="http://schemas.microsoft.com/office/drawing/2014/main" id="{5036CC8E-6869-DAB0-619E-19473C12D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6" y="3007670"/>
            <a:ext cx="10444432" cy="3839865"/>
          </a:xfrm>
          <a:prstGeom prst="rect">
            <a:avLst/>
          </a:prstGeom>
        </p:spPr>
      </p:pic>
      <p:grpSp>
        <p:nvGrpSpPr>
          <p:cNvPr id="27" name="Groupe 26">
            <a:extLst>
              <a:ext uri="{FF2B5EF4-FFF2-40B4-BE49-F238E27FC236}">
                <a16:creationId xmlns:a16="http://schemas.microsoft.com/office/drawing/2014/main" id="{30D9DBF5-0C23-37B4-5291-B751685E3A03}"/>
              </a:ext>
            </a:extLst>
          </p:cNvPr>
          <p:cNvGrpSpPr/>
          <p:nvPr/>
        </p:nvGrpSpPr>
        <p:grpSpPr>
          <a:xfrm>
            <a:off x="8527354" y="1262459"/>
            <a:ext cx="3464667" cy="869195"/>
            <a:chOff x="4942968" y="3561355"/>
            <a:chExt cx="3464667" cy="869195"/>
          </a:xfrm>
        </p:grpSpPr>
        <p:sp>
          <p:nvSpPr>
            <p:cNvPr id="28" name="타원 16">
              <a:extLst>
                <a:ext uri="{FF2B5EF4-FFF2-40B4-BE49-F238E27FC236}">
                  <a16:creationId xmlns:a16="http://schemas.microsoft.com/office/drawing/2014/main" id="{32E97F64-26E6-434A-BB88-0635315AEA7C}"/>
                </a:ext>
              </a:extLst>
            </p:cNvPr>
            <p:cNvSpPr/>
            <p:nvPr/>
          </p:nvSpPr>
          <p:spPr>
            <a:xfrm>
              <a:off x="4942968" y="3582318"/>
              <a:ext cx="848232" cy="848232"/>
            </a:xfrm>
            <a:prstGeom prst="ellipse">
              <a:avLst/>
            </a:prstGeom>
            <a:solidFill>
              <a:schemeClr val="accent4"/>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solidFill>
                  <a:schemeClr val="bg2">
                    <a:lumMod val="10000"/>
                  </a:schemeClr>
                </a:solidFill>
              </a:endParaRPr>
            </a:p>
          </p:txBody>
        </p:sp>
        <p:sp>
          <p:nvSpPr>
            <p:cNvPr id="29" name="Freeform 39">
              <a:extLst>
                <a:ext uri="{FF2B5EF4-FFF2-40B4-BE49-F238E27FC236}">
                  <a16:creationId xmlns:a16="http://schemas.microsoft.com/office/drawing/2014/main" id="{D52E7A36-6059-47F1-8A20-B5A36E5C735B}"/>
                </a:ext>
              </a:extLst>
            </p:cNvPr>
            <p:cNvSpPr>
              <a:spLocks noChangeAspect="1"/>
            </p:cNvSpPr>
            <p:nvPr/>
          </p:nvSpPr>
          <p:spPr>
            <a:xfrm rot="8580000">
              <a:off x="5171461" y="3799463"/>
              <a:ext cx="391245" cy="390206"/>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b="1">
                <a:solidFill>
                  <a:schemeClr val="bg2">
                    <a:lumMod val="10000"/>
                  </a:schemeClr>
                </a:solidFill>
              </a:endParaRPr>
            </a:p>
          </p:txBody>
        </p:sp>
        <p:sp>
          <p:nvSpPr>
            <p:cNvPr id="58" name="TextBox 37">
              <a:extLst>
                <a:ext uri="{FF2B5EF4-FFF2-40B4-BE49-F238E27FC236}">
                  <a16:creationId xmlns:a16="http://schemas.microsoft.com/office/drawing/2014/main" id="{003B438F-1F7A-4072-BD6B-23B5E8797701}"/>
                </a:ext>
              </a:extLst>
            </p:cNvPr>
            <p:cNvSpPr txBox="1"/>
            <p:nvPr/>
          </p:nvSpPr>
          <p:spPr>
            <a:xfrm>
              <a:off x="5991549" y="3561355"/>
              <a:ext cx="2416086" cy="738664"/>
            </a:xfrm>
            <a:prstGeom prst="rect">
              <a:avLst/>
            </a:prstGeom>
            <a:noFill/>
          </p:spPr>
          <p:txBody>
            <a:bodyPr wrap="square" rtlCol="0">
              <a:spAutoFit/>
            </a:bodyPr>
            <a:lstStyle/>
            <a:p>
              <a:r>
                <a:rPr lang="en-US" altLang="ko-KR" sz="1400" b="1" dirty="0">
                  <a:solidFill>
                    <a:schemeClr val="bg2">
                      <a:lumMod val="10000"/>
                    </a:schemeClr>
                  </a:solidFill>
                  <a:cs typeface="Arial" pitchFamily="34" charset="0"/>
                </a:rPr>
                <a:t>Evolution des donneurs/candidats par mois </a:t>
              </a:r>
              <a:r>
                <a:rPr lang="en-US" altLang="ko-KR" sz="1400" b="1" dirty="0" err="1">
                  <a:solidFill>
                    <a:schemeClr val="bg2">
                      <a:lumMod val="10000"/>
                    </a:schemeClr>
                  </a:solidFill>
                  <a:cs typeface="Arial" pitchFamily="34" charset="0"/>
                </a:rPr>
                <a:t>en</a:t>
              </a:r>
              <a:r>
                <a:rPr lang="en-US" altLang="ko-KR" sz="1400" b="1" dirty="0">
                  <a:solidFill>
                    <a:schemeClr val="bg2">
                      <a:lumMod val="10000"/>
                    </a:schemeClr>
                  </a:solidFill>
                  <a:cs typeface="Arial" pitchFamily="34" charset="0"/>
                </a:rPr>
                <a:t> 2019</a:t>
              </a:r>
              <a:endParaRPr lang="ko-KR" altLang="en-US" sz="1400" b="1" dirty="0">
                <a:solidFill>
                  <a:schemeClr val="bg2">
                    <a:lumMod val="10000"/>
                  </a:schemeClr>
                </a:solidFill>
                <a:cs typeface="Arial" pitchFamily="34" charset="0"/>
              </a:endParaRPr>
            </a:p>
          </p:txBody>
        </p:sp>
      </p:grpSp>
      <p:grpSp>
        <p:nvGrpSpPr>
          <p:cNvPr id="61" name="Groupe 60">
            <a:extLst>
              <a:ext uri="{FF2B5EF4-FFF2-40B4-BE49-F238E27FC236}">
                <a16:creationId xmlns:a16="http://schemas.microsoft.com/office/drawing/2014/main" id="{A8CED9CE-88E8-B141-78C8-7519AB752763}"/>
              </a:ext>
            </a:extLst>
          </p:cNvPr>
          <p:cNvGrpSpPr/>
          <p:nvPr/>
        </p:nvGrpSpPr>
        <p:grpSpPr>
          <a:xfrm>
            <a:off x="8334446" y="2704529"/>
            <a:ext cx="3793418" cy="982747"/>
            <a:chOff x="4336772" y="5262051"/>
            <a:chExt cx="3451844" cy="860797"/>
          </a:xfrm>
        </p:grpSpPr>
        <p:sp>
          <p:nvSpPr>
            <p:cNvPr id="62" name="타원 17">
              <a:extLst>
                <a:ext uri="{FF2B5EF4-FFF2-40B4-BE49-F238E27FC236}">
                  <a16:creationId xmlns:a16="http://schemas.microsoft.com/office/drawing/2014/main" id="{3891B445-40EA-429D-8D73-6CC676A0D08E}"/>
                </a:ext>
              </a:extLst>
            </p:cNvPr>
            <p:cNvSpPr/>
            <p:nvPr/>
          </p:nvSpPr>
          <p:spPr>
            <a:xfrm>
              <a:off x="4336772" y="5274616"/>
              <a:ext cx="848232" cy="848232"/>
            </a:xfrm>
            <a:prstGeom prst="ellipse">
              <a:avLst/>
            </a:prstGeom>
            <a:solidFill>
              <a:schemeClr val="accent3"/>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Isosceles Triangle 22">
              <a:extLst>
                <a:ext uri="{FF2B5EF4-FFF2-40B4-BE49-F238E27FC236}">
                  <a16:creationId xmlns:a16="http://schemas.microsoft.com/office/drawing/2014/main" id="{BB7C1665-4CE3-438B-9EFD-D516CAD4BFFB}"/>
                </a:ext>
              </a:extLst>
            </p:cNvPr>
            <p:cNvSpPr/>
            <p:nvPr/>
          </p:nvSpPr>
          <p:spPr>
            <a:xfrm rot="19800000">
              <a:off x="4583609" y="5484986"/>
              <a:ext cx="421175" cy="421101"/>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TextBox 40">
              <a:extLst>
                <a:ext uri="{FF2B5EF4-FFF2-40B4-BE49-F238E27FC236}">
                  <a16:creationId xmlns:a16="http://schemas.microsoft.com/office/drawing/2014/main" id="{A4DFB7F4-D199-47F1-BF56-EF22FBE538B1}"/>
                </a:ext>
              </a:extLst>
            </p:cNvPr>
            <p:cNvSpPr txBox="1"/>
            <p:nvPr/>
          </p:nvSpPr>
          <p:spPr>
            <a:xfrm>
              <a:off x="5372530" y="5262051"/>
              <a:ext cx="2416086" cy="458293"/>
            </a:xfrm>
            <a:prstGeom prst="rect">
              <a:avLst/>
            </a:prstGeom>
            <a:noFill/>
          </p:spPr>
          <p:txBody>
            <a:bodyPr wrap="square" rtlCol="0">
              <a:spAutoFit/>
            </a:bodyPr>
            <a:lstStyle/>
            <a:p>
              <a:r>
                <a:rPr lang="en-US" altLang="ko-KR" sz="1400" b="1" dirty="0">
                  <a:solidFill>
                    <a:schemeClr val="bg2">
                      <a:lumMod val="10000"/>
                    </a:schemeClr>
                  </a:solidFill>
                  <a:cs typeface="Arial" pitchFamily="34" charset="0"/>
                </a:rPr>
                <a:t>Comportment des donneurs dans le temps</a:t>
              </a:r>
              <a:endParaRPr lang="ko-KR" altLang="en-US" sz="1400" b="1" dirty="0">
                <a:solidFill>
                  <a:schemeClr val="bg2">
                    <a:lumMod val="10000"/>
                  </a:schemeClr>
                </a:solidFill>
                <a:cs typeface="Arial" pitchFamily="34" charset="0"/>
              </a:endParaRPr>
            </a:p>
          </p:txBody>
        </p:sp>
      </p:grpSp>
      <p:sp>
        <p:nvSpPr>
          <p:cNvPr id="69" name="Text Placeholder 1">
            <a:extLst>
              <a:ext uri="{FF2B5EF4-FFF2-40B4-BE49-F238E27FC236}">
                <a16:creationId xmlns:a16="http://schemas.microsoft.com/office/drawing/2014/main" id="{D735F7F3-C1B5-4B60-A00A-4EB618DDFB5A}"/>
              </a:ext>
            </a:extLst>
          </p:cNvPr>
          <p:cNvSpPr txBox="1">
            <a:spLocks/>
          </p:cNvSpPr>
          <p:nvPr/>
        </p:nvSpPr>
        <p:spPr>
          <a:xfrm>
            <a:off x="6833416" y="81744"/>
            <a:ext cx="5294448" cy="859859"/>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000" dirty="0"/>
              <a:t>Analyse de l’Efficacité des Campagnes </a:t>
            </a:r>
            <a:endParaRPr lang="en-US" sz="4000" dirty="0"/>
          </a:p>
        </p:txBody>
      </p:sp>
    </p:spTree>
    <p:extLst>
      <p:ext uri="{BB962C8B-B14F-4D97-AF65-F5344CB8AC3E}">
        <p14:creationId xmlns:p14="http://schemas.microsoft.com/office/powerpoint/2010/main" val="18473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144">
            <a:extLst>
              <a:ext uri="{FF2B5EF4-FFF2-40B4-BE49-F238E27FC236}">
                <a16:creationId xmlns:a16="http://schemas.microsoft.com/office/drawing/2014/main" id="{90838005-31B9-4D76-8A37-40BA56DC6AAF}"/>
              </a:ext>
            </a:extLst>
          </p:cNvPr>
          <p:cNvGrpSpPr/>
          <p:nvPr/>
        </p:nvGrpSpPr>
        <p:grpSpPr>
          <a:xfrm flipH="1">
            <a:off x="1727259" y="4688783"/>
            <a:ext cx="7668297" cy="2041942"/>
            <a:chOff x="1984003" y="1874575"/>
            <a:chExt cx="8762022" cy="2333185"/>
          </a:xfrm>
        </p:grpSpPr>
        <p:sp>
          <p:nvSpPr>
            <p:cNvPr id="56" name="Rectangle 59">
              <a:extLst>
                <a:ext uri="{FF2B5EF4-FFF2-40B4-BE49-F238E27FC236}">
                  <a16:creationId xmlns:a16="http://schemas.microsoft.com/office/drawing/2014/main" id="{63F3781E-BB26-4D56-9237-0C7535B31C4F}"/>
                </a:ext>
              </a:extLst>
            </p:cNvPr>
            <p:cNvSpPr/>
            <p:nvPr/>
          </p:nvSpPr>
          <p:spPr>
            <a:xfrm>
              <a:off x="5781153" y="2202714"/>
              <a:ext cx="46690" cy="1468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63">
              <a:extLst>
                <a:ext uri="{FF2B5EF4-FFF2-40B4-BE49-F238E27FC236}">
                  <a16:creationId xmlns:a16="http://schemas.microsoft.com/office/drawing/2014/main" id="{A04C44FF-838B-443E-9628-6534924DD4EA}"/>
                </a:ext>
              </a:extLst>
            </p:cNvPr>
            <p:cNvSpPr/>
            <p:nvPr/>
          </p:nvSpPr>
          <p:spPr>
            <a:xfrm>
              <a:off x="7420547" y="2202714"/>
              <a:ext cx="46690" cy="1468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64">
              <a:extLst>
                <a:ext uri="{FF2B5EF4-FFF2-40B4-BE49-F238E27FC236}">
                  <a16:creationId xmlns:a16="http://schemas.microsoft.com/office/drawing/2014/main" id="{9481DA24-38FB-4AD7-8A71-B6FBB489A46E}"/>
                </a:ext>
              </a:extLst>
            </p:cNvPr>
            <p:cNvSpPr/>
            <p:nvPr/>
          </p:nvSpPr>
          <p:spPr>
            <a:xfrm>
              <a:off x="9059941" y="2202714"/>
              <a:ext cx="46690" cy="1468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65">
              <a:extLst>
                <a:ext uri="{FF2B5EF4-FFF2-40B4-BE49-F238E27FC236}">
                  <a16:creationId xmlns:a16="http://schemas.microsoft.com/office/drawing/2014/main" id="{DFDE381B-F646-4E9F-BA68-1744032C8A86}"/>
                </a:ext>
              </a:extLst>
            </p:cNvPr>
            <p:cNvSpPr/>
            <p:nvPr/>
          </p:nvSpPr>
          <p:spPr>
            <a:xfrm>
              <a:off x="10699335" y="2202714"/>
              <a:ext cx="46690" cy="14687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90">
              <a:extLst>
                <a:ext uri="{FF2B5EF4-FFF2-40B4-BE49-F238E27FC236}">
                  <a16:creationId xmlns:a16="http://schemas.microsoft.com/office/drawing/2014/main" id="{B9BE98DC-C67A-48BC-AFF0-40588211B5C5}"/>
                </a:ext>
              </a:extLst>
            </p:cNvPr>
            <p:cNvGrpSpPr/>
            <p:nvPr/>
          </p:nvGrpSpPr>
          <p:grpSpPr>
            <a:xfrm>
              <a:off x="1984003" y="1874575"/>
              <a:ext cx="8758101" cy="2333185"/>
              <a:chOff x="1984003" y="1874575"/>
              <a:chExt cx="8758101" cy="2333185"/>
            </a:xfrm>
          </p:grpSpPr>
          <p:sp>
            <p:nvSpPr>
              <p:cNvPr id="61" name="Freeform: Shape 62">
                <a:extLst>
                  <a:ext uri="{FF2B5EF4-FFF2-40B4-BE49-F238E27FC236}">
                    <a16:creationId xmlns:a16="http://schemas.microsoft.com/office/drawing/2014/main" id="{E8E1A11A-2BB8-4A3F-8727-81DB95A5B5B8}"/>
                  </a:ext>
                </a:extLst>
              </p:cNvPr>
              <p:cNvSpPr/>
              <p:nvPr/>
            </p:nvSpPr>
            <p:spPr>
              <a:xfrm rot="10800000" flipV="1">
                <a:off x="2733812" y="3060295"/>
                <a:ext cx="3080708" cy="1147465"/>
              </a:xfrm>
              <a:custGeom>
                <a:avLst/>
                <a:gdLst>
                  <a:gd name="connsiteX0" fmla="*/ 876020 w 3080708"/>
                  <a:gd name="connsiteY0" fmla="*/ 1147435 h 1147465"/>
                  <a:gd name="connsiteX1" fmla="*/ 898068 w 3080708"/>
                  <a:gd name="connsiteY1" fmla="*/ 1125933 h 1147465"/>
                  <a:gd name="connsiteX2" fmla="*/ 900781 w 3080708"/>
                  <a:gd name="connsiteY2" fmla="*/ 1104431 h 1147465"/>
                  <a:gd name="connsiteX3" fmla="*/ 946571 w 3080708"/>
                  <a:gd name="connsiteY3" fmla="*/ 682243 h 1147465"/>
                  <a:gd name="connsiteX4" fmla="*/ 988970 w 3080708"/>
                  <a:gd name="connsiteY4" fmla="*/ 300443 h 1147465"/>
                  <a:gd name="connsiteX5" fmla="*/ 998127 w 3080708"/>
                  <a:gd name="connsiteY5" fmla="*/ 220248 h 1147465"/>
                  <a:gd name="connsiteX6" fmla="*/ 1027977 w 3080708"/>
                  <a:gd name="connsiteY6" fmla="*/ 434684 h 1147465"/>
                  <a:gd name="connsiteX7" fmla="*/ 1061896 w 3080708"/>
                  <a:gd name="connsiteY7" fmla="*/ 702292 h 1147465"/>
                  <a:gd name="connsiteX8" fmla="*/ 1100225 w 3080708"/>
                  <a:gd name="connsiteY8" fmla="*/ 717111 h 1147465"/>
                  <a:gd name="connsiteX9" fmla="*/ 1123628 w 3080708"/>
                  <a:gd name="connsiteY9" fmla="*/ 694447 h 1147465"/>
                  <a:gd name="connsiteX10" fmla="*/ 1176880 w 3080708"/>
                  <a:gd name="connsiteY10" fmla="*/ 622096 h 1147465"/>
                  <a:gd name="connsiteX11" fmla="*/ 1206390 w 3080708"/>
                  <a:gd name="connsiteY11" fmla="*/ 608150 h 1147465"/>
                  <a:gd name="connsiteX12" fmla="*/ 2091673 w 3080708"/>
                  <a:gd name="connsiteY12" fmla="*/ 608440 h 1147465"/>
                  <a:gd name="connsiteX13" fmla="*/ 2130341 w 3080708"/>
                  <a:gd name="connsiteY13" fmla="*/ 583742 h 1147465"/>
                  <a:gd name="connsiteX14" fmla="*/ 2159171 w 3080708"/>
                  <a:gd name="connsiteY14" fmla="*/ 506161 h 1147465"/>
                  <a:gd name="connsiteX15" fmla="*/ 2162225 w 3080708"/>
                  <a:gd name="connsiteY15" fmla="*/ 518655 h 1147465"/>
                  <a:gd name="connsiteX16" fmla="*/ 2252787 w 3080708"/>
                  <a:gd name="connsiteY16" fmla="*/ 947817 h 1147465"/>
                  <a:gd name="connsiteX17" fmla="*/ 2290777 w 3080708"/>
                  <a:gd name="connsiteY17" fmla="*/ 1127386 h 1147465"/>
                  <a:gd name="connsiteX18" fmla="*/ 2321304 w 3080708"/>
                  <a:gd name="connsiteY18" fmla="*/ 1146563 h 1147465"/>
                  <a:gd name="connsiteX19" fmla="*/ 2338602 w 3080708"/>
                  <a:gd name="connsiteY19" fmla="*/ 1120994 h 1147465"/>
                  <a:gd name="connsiteX20" fmla="*/ 2362685 w 3080708"/>
                  <a:gd name="connsiteY20" fmla="*/ 901909 h 1147465"/>
                  <a:gd name="connsiteX21" fmla="*/ 2396266 w 3080708"/>
                  <a:gd name="connsiteY21" fmla="*/ 599433 h 1147465"/>
                  <a:gd name="connsiteX22" fmla="*/ 2425435 w 3080708"/>
                  <a:gd name="connsiteY22" fmla="*/ 329790 h 1147465"/>
                  <a:gd name="connsiteX23" fmla="*/ 2437985 w 3080708"/>
                  <a:gd name="connsiteY23" fmla="*/ 219376 h 1147465"/>
                  <a:gd name="connsiteX24" fmla="*/ 2441716 w 3080708"/>
                  <a:gd name="connsiteY24" fmla="*/ 225769 h 1147465"/>
                  <a:gd name="connsiteX25" fmla="*/ 2476313 w 3080708"/>
                  <a:gd name="connsiteY25" fmla="*/ 500641 h 1147465"/>
                  <a:gd name="connsiteX26" fmla="*/ 2501753 w 3080708"/>
                  <a:gd name="connsiteY26" fmla="*/ 700548 h 1147465"/>
                  <a:gd name="connsiteX27" fmla="*/ 2542116 w 3080708"/>
                  <a:gd name="connsiteY27" fmla="*/ 715367 h 1147465"/>
                  <a:gd name="connsiteX28" fmla="*/ 2564164 w 3080708"/>
                  <a:gd name="connsiteY28" fmla="*/ 693575 h 1147465"/>
                  <a:gd name="connsiteX29" fmla="*/ 2618434 w 3080708"/>
                  <a:gd name="connsiteY29" fmla="*/ 619772 h 1147465"/>
                  <a:gd name="connsiteX30" fmla="*/ 2643872 w 3080708"/>
                  <a:gd name="connsiteY30" fmla="*/ 607568 h 1147465"/>
                  <a:gd name="connsiteX31" fmla="*/ 2974582 w 3080708"/>
                  <a:gd name="connsiteY31" fmla="*/ 607859 h 1147465"/>
                  <a:gd name="connsiteX32" fmla="*/ 3066162 w 3080708"/>
                  <a:gd name="connsiteY32" fmla="*/ 607859 h 1147465"/>
                  <a:gd name="connsiteX33" fmla="*/ 3079392 w 3080708"/>
                  <a:gd name="connsiteY33" fmla="*/ 604372 h 1147465"/>
                  <a:gd name="connsiteX34" fmla="*/ 3078713 w 3080708"/>
                  <a:gd name="connsiteY34" fmla="*/ 578512 h 1147465"/>
                  <a:gd name="connsiteX35" fmla="*/ 3060057 w 3080708"/>
                  <a:gd name="connsiteY35" fmla="*/ 575897 h 1147465"/>
                  <a:gd name="connsiteX36" fmla="*/ 2624200 w 3080708"/>
                  <a:gd name="connsiteY36" fmla="*/ 575316 h 1147465"/>
                  <a:gd name="connsiteX37" fmla="*/ 2585871 w 3080708"/>
                  <a:gd name="connsiteY37" fmla="*/ 593622 h 1147465"/>
                  <a:gd name="connsiteX38" fmla="*/ 2542455 w 3080708"/>
                  <a:gd name="connsiteY38" fmla="*/ 652315 h 1147465"/>
                  <a:gd name="connsiteX39" fmla="*/ 2541098 w 3080708"/>
                  <a:gd name="connsiteY39" fmla="*/ 643599 h 1147465"/>
                  <a:gd name="connsiteX40" fmla="*/ 2512946 w 3080708"/>
                  <a:gd name="connsiteY40" fmla="*/ 424804 h 1147465"/>
                  <a:gd name="connsiteX41" fmla="*/ 2483097 w 3080708"/>
                  <a:gd name="connsiteY41" fmla="*/ 188867 h 1147465"/>
                  <a:gd name="connsiteX42" fmla="*/ 2461390 w 3080708"/>
                  <a:gd name="connsiteY42" fmla="*/ 19178 h 1147465"/>
                  <a:gd name="connsiteX43" fmla="*/ 2435611 w 3080708"/>
                  <a:gd name="connsiteY43" fmla="*/ 291 h 1147465"/>
                  <a:gd name="connsiteX44" fmla="*/ 2413902 w 3080708"/>
                  <a:gd name="connsiteY44" fmla="*/ 22956 h 1147465"/>
                  <a:gd name="connsiteX45" fmla="*/ 2396604 w 3080708"/>
                  <a:gd name="connsiteY45" fmla="*/ 180150 h 1147465"/>
                  <a:gd name="connsiteX46" fmla="*/ 2360990 w 3080708"/>
                  <a:gd name="connsiteY46" fmla="*/ 507324 h 1147465"/>
                  <a:gd name="connsiteX47" fmla="*/ 2321983 w 3080708"/>
                  <a:gd name="connsiteY47" fmla="*/ 854547 h 1147465"/>
                  <a:gd name="connsiteX48" fmla="*/ 2308415 w 3080708"/>
                  <a:gd name="connsiteY48" fmla="*/ 979199 h 1147465"/>
                  <a:gd name="connsiteX49" fmla="*/ 2304005 w 3080708"/>
                  <a:gd name="connsiteY49" fmla="*/ 974840 h 1147465"/>
                  <a:gd name="connsiteX50" fmla="*/ 2265338 w 3080708"/>
                  <a:gd name="connsiteY50" fmla="*/ 788008 h 1147465"/>
                  <a:gd name="connsiteX51" fmla="*/ 2190377 w 3080708"/>
                  <a:gd name="connsiteY51" fmla="*/ 431487 h 1147465"/>
                  <a:gd name="connsiteX52" fmla="*/ 2165956 w 3080708"/>
                  <a:gd name="connsiteY52" fmla="*/ 406498 h 1147465"/>
                  <a:gd name="connsiteX53" fmla="*/ 2139159 w 3080708"/>
                  <a:gd name="connsiteY53" fmla="*/ 429743 h 1147465"/>
                  <a:gd name="connsiteX54" fmla="*/ 2092352 w 3080708"/>
                  <a:gd name="connsiteY54" fmla="*/ 559916 h 1147465"/>
                  <a:gd name="connsiteX55" fmla="*/ 2066573 w 3080708"/>
                  <a:gd name="connsiteY55" fmla="*/ 575897 h 1147465"/>
                  <a:gd name="connsiteX56" fmla="*/ 1186379 w 3080708"/>
                  <a:gd name="connsiteY56" fmla="*/ 575025 h 1147465"/>
                  <a:gd name="connsiteX57" fmla="*/ 1143980 w 3080708"/>
                  <a:gd name="connsiteY57" fmla="*/ 595074 h 1147465"/>
                  <a:gd name="connsiteX58" fmla="*/ 1101920 w 3080708"/>
                  <a:gd name="connsiteY58" fmla="*/ 652315 h 1147465"/>
                  <a:gd name="connsiteX59" fmla="*/ 1094457 w 3080708"/>
                  <a:gd name="connsiteY59" fmla="*/ 596237 h 1147465"/>
                  <a:gd name="connsiteX60" fmla="*/ 1021193 w 3080708"/>
                  <a:gd name="connsiteY60" fmla="*/ 20630 h 1147465"/>
                  <a:gd name="connsiteX61" fmla="*/ 997450 w 3080708"/>
                  <a:gd name="connsiteY61" fmla="*/ 0 h 1147465"/>
                  <a:gd name="connsiteX62" fmla="*/ 973707 w 3080708"/>
                  <a:gd name="connsiteY62" fmla="*/ 20921 h 1147465"/>
                  <a:gd name="connsiteX63" fmla="*/ 961495 w 3080708"/>
                  <a:gd name="connsiteY63" fmla="*/ 133369 h 1147465"/>
                  <a:gd name="connsiteX64" fmla="*/ 922490 w 3080708"/>
                  <a:gd name="connsiteY64" fmla="*/ 492214 h 1147465"/>
                  <a:gd name="connsiteX65" fmla="*/ 878733 w 3080708"/>
                  <a:gd name="connsiteY65" fmla="*/ 887090 h 1147465"/>
                  <a:gd name="connsiteX66" fmla="*/ 868218 w 3080708"/>
                  <a:gd name="connsiteY66" fmla="*/ 979199 h 1147465"/>
                  <a:gd name="connsiteX67" fmla="*/ 858043 w 3080708"/>
                  <a:gd name="connsiteY67" fmla="*/ 940845 h 1147465"/>
                  <a:gd name="connsiteX68" fmla="*/ 749503 w 3080708"/>
                  <a:gd name="connsiteY68" fmla="*/ 425967 h 1147465"/>
                  <a:gd name="connsiteX69" fmla="*/ 726776 w 3080708"/>
                  <a:gd name="connsiteY69" fmla="*/ 406208 h 1147465"/>
                  <a:gd name="connsiteX70" fmla="*/ 701338 w 3080708"/>
                  <a:gd name="connsiteY70" fmla="*/ 423642 h 1147465"/>
                  <a:gd name="connsiteX71" fmla="*/ 652494 w 3080708"/>
                  <a:gd name="connsiteY71" fmla="*/ 559625 h 1147465"/>
                  <a:gd name="connsiteX72" fmla="*/ 627056 w 3080708"/>
                  <a:gd name="connsiteY72" fmla="*/ 575897 h 1147465"/>
                  <a:gd name="connsiteX73" fmla="*/ 0 w 3080708"/>
                  <a:gd name="connsiteY73" fmla="*/ 575097 h 1147465"/>
                  <a:gd name="connsiteX74" fmla="*/ 0 w 3080708"/>
                  <a:gd name="connsiteY74" fmla="*/ 607876 h 1147465"/>
                  <a:gd name="connsiteX75" fmla="*/ 649103 w 3080708"/>
                  <a:gd name="connsiteY75" fmla="*/ 608150 h 1147465"/>
                  <a:gd name="connsiteX76" fmla="*/ 691501 w 3080708"/>
                  <a:gd name="connsiteY76" fmla="*/ 581709 h 1147465"/>
                  <a:gd name="connsiteX77" fmla="*/ 717279 w 3080708"/>
                  <a:gd name="connsiteY77" fmla="*/ 511392 h 1147465"/>
                  <a:gd name="connsiteX78" fmla="*/ 737970 w 3080708"/>
                  <a:gd name="connsiteY78" fmla="*/ 594203 h 1147465"/>
                  <a:gd name="connsiteX79" fmla="*/ 823785 w 3080708"/>
                  <a:gd name="connsiteY79" fmla="*/ 998957 h 1147465"/>
                  <a:gd name="connsiteX80" fmla="*/ 850580 w 3080708"/>
                  <a:gd name="connsiteY80" fmla="*/ 1127386 h 1147465"/>
                  <a:gd name="connsiteX81" fmla="*/ 876020 w 3080708"/>
                  <a:gd name="connsiteY81" fmla="*/ 1147435 h 114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080708" h="1147465">
                    <a:moveTo>
                      <a:pt x="876020" y="1147435"/>
                    </a:moveTo>
                    <a:cubicBezTo>
                      <a:pt x="891961" y="1146854"/>
                      <a:pt x="896710" y="1137555"/>
                      <a:pt x="898068" y="1125933"/>
                    </a:cubicBezTo>
                    <a:cubicBezTo>
                      <a:pt x="899084" y="1118669"/>
                      <a:pt x="900102" y="1111696"/>
                      <a:pt x="900781" y="1104431"/>
                    </a:cubicBezTo>
                    <a:cubicBezTo>
                      <a:pt x="916044" y="963799"/>
                      <a:pt x="930969" y="822876"/>
                      <a:pt x="946571" y="682243"/>
                    </a:cubicBezTo>
                    <a:cubicBezTo>
                      <a:pt x="960477" y="554976"/>
                      <a:pt x="974724" y="427709"/>
                      <a:pt x="988970" y="300443"/>
                    </a:cubicBezTo>
                    <a:lnTo>
                      <a:pt x="998127" y="220248"/>
                    </a:lnTo>
                    <a:cubicBezTo>
                      <a:pt x="1009660" y="291726"/>
                      <a:pt x="1018819" y="363204"/>
                      <a:pt x="1027977" y="434684"/>
                    </a:cubicBezTo>
                    <a:cubicBezTo>
                      <a:pt x="1039171" y="523885"/>
                      <a:pt x="1050363" y="613089"/>
                      <a:pt x="1061896" y="702292"/>
                    </a:cubicBezTo>
                    <a:cubicBezTo>
                      <a:pt x="1063930" y="719726"/>
                      <a:pt x="1083604" y="727280"/>
                      <a:pt x="1100225" y="717111"/>
                    </a:cubicBezTo>
                    <a:cubicBezTo>
                      <a:pt x="1110061" y="711009"/>
                      <a:pt x="1117184" y="703164"/>
                      <a:pt x="1123628" y="694447"/>
                    </a:cubicBezTo>
                    <a:cubicBezTo>
                      <a:pt x="1141266" y="670330"/>
                      <a:pt x="1159921" y="646504"/>
                      <a:pt x="1176880" y="622096"/>
                    </a:cubicBezTo>
                    <a:cubicBezTo>
                      <a:pt x="1184003" y="611927"/>
                      <a:pt x="1192144" y="608150"/>
                      <a:pt x="1206390" y="608150"/>
                    </a:cubicBezTo>
                    <a:lnTo>
                      <a:pt x="2091673" y="608440"/>
                    </a:lnTo>
                    <a:cubicBezTo>
                      <a:pt x="2121183" y="608440"/>
                      <a:pt x="2121861" y="607568"/>
                      <a:pt x="2130341" y="583742"/>
                    </a:cubicBezTo>
                    <a:cubicBezTo>
                      <a:pt x="2139159" y="559044"/>
                      <a:pt x="2148658" y="534637"/>
                      <a:pt x="2159171" y="506161"/>
                    </a:cubicBezTo>
                    <a:cubicBezTo>
                      <a:pt x="2160868" y="513135"/>
                      <a:pt x="2161546" y="515750"/>
                      <a:pt x="2162225" y="518655"/>
                    </a:cubicBezTo>
                    <a:lnTo>
                      <a:pt x="2252787" y="947817"/>
                    </a:lnTo>
                    <a:cubicBezTo>
                      <a:pt x="2265338" y="1007673"/>
                      <a:pt x="2277888" y="1067530"/>
                      <a:pt x="2290777" y="1127386"/>
                    </a:cubicBezTo>
                    <a:cubicBezTo>
                      <a:pt x="2293829" y="1143076"/>
                      <a:pt x="2305702" y="1150050"/>
                      <a:pt x="2321304" y="1146563"/>
                    </a:cubicBezTo>
                    <a:cubicBezTo>
                      <a:pt x="2336907" y="1142785"/>
                      <a:pt x="2337586" y="1131454"/>
                      <a:pt x="2338602" y="1120994"/>
                    </a:cubicBezTo>
                    <a:cubicBezTo>
                      <a:pt x="2346744" y="1048062"/>
                      <a:pt x="2354545" y="974840"/>
                      <a:pt x="2362685" y="901909"/>
                    </a:cubicBezTo>
                    <a:lnTo>
                      <a:pt x="2396266" y="599433"/>
                    </a:lnTo>
                    <a:cubicBezTo>
                      <a:pt x="2406102" y="509357"/>
                      <a:pt x="2415599" y="419574"/>
                      <a:pt x="2425435" y="329790"/>
                    </a:cubicBezTo>
                    <a:cubicBezTo>
                      <a:pt x="2429506" y="293179"/>
                      <a:pt x="2433914" y="256277"/>
                      <a:pt x="2437985" y="219376"/>
                    </a:cubicBezTo>
                    <a:cubicBezTo>
                      <a:pt x="2442395" y="220828"/>
                      <a:pt x="2441377" y="223734"/>
                      <a:pt x="2441716" y="225769"/>
                    </a:cubicBezTo>
                    <a:lnTo>
                      <a:pt x="2476313" y="500641"/>
                    </a:lnTo>
                    <a:cubicBezTo>
                      <a:pt x="2484793" y="567181"/>
                      <a:pt x="2493273" y="634009"/>
                      <a:pt x="2501753" y="700548"/>
                    </a:cubicBezTo>
                    <a:cubicBezTo>
                      <a:pt x="2504466" y="720017"/>
                      <a:pt x="2524139" y="727280"/>
                      <a:pt x="2542116" y="715367"/>
                    </a:cubicBezTo>
                    <a:cubicBezTo>
                      <a:pt x="2551274" y="709556"/>
                      <a:pt x="2558057" y="701711"/>
                      <a:pt x="2564164" y="693575"/>
                    </a:cubicBezTo>
                    <a:cubicBezTo>
                      <a:pt x="2582479" y="668877"/>
                      <a:pt x="2601135" y="644760"/>
                      <a:pt x="2618434" y="619772"/>
                    </a:cubicBezTo>
                    <a:cubicBezTo>
                      <a:pt x="2624539" y="610765"/>
                      <a:pt x="2631662" y="607568"/>
                      <a:pt x="2643872" y="607568"/>
                    </a:cubicBezTo>
                    <a:lnTo>
                      <a:pt x="2974582" y="607859"/>
                    </a:lnTo>
                    <a:lnTo>
                      <a:pt x="3066162" y="607859"/>
                    </a:lnTo>
                    <a:cubicBezTo>
                      <a:pt x="3070911" y="607568"/>
                      <a:pt x="3078374" y="609893"/>
                      <a:pt x="3079392" y="604372"/>
                    </a:cubicBezTo>
                    <a:cubicBezTo>
                      <a:pt x="3080748" y="595655"/>
                      <a:pt x="3081766" y="586357"/>
                      <a:pt x="3078713" y="578512"/>
                    </a:cubicBezTo>
                    <a:cubicBezTo>
                      <a:pt x="3076677" y="572992"/>
                      <a:pt x="3066502" y="575897"/>
                      <a:pt x="3060057" y="575897"/>
                    </a:cubicBezTo>
                    <a:lnTo>
                      <a:pt x="2624200" y="575316"/>
                    </a:lnTo>
                    <a:cubicBezTo>
                      <a:pt x="2605884" y="575316"/>
                      <a:pt x="2594691" y="580546"/>
                      <a:pt x="2585871" y="593622"/>
                    </a:cubicBezTo>
                    <a:cubicBezTo>
                      <a:pt x="2572982" y="612798"/>
                      <a:pt x="2558397" y="630813"/>
                      <a:pt x="2542455" y="652315"/>
                    </a:cubicBezTo>
                    <a:cubicBezTo>
                      <a:pt x="2541437" y="647085"/>
                      <a:pt x="2541437" y="645341"/>
                      <a:pt x="2541098" y="643599"/>
                    </a:cubicBezTo>
                    <a:cubicBezTo>
                      <a:pt x="2531601" y="570667"/>
                      <a:pt x="2522104" y="497735"/>
                      <a:pt x="2512946" y="424804"/>
                    </a:cubicBezTo>
                    <a:cubicBezTo>
                      <a:pt x="2502771" y="346061"/>
                      <a:pt x="2492933" y="267610"/>
                      <a:pt x="2483097" y="188867"/>
                    </a:cubicBezTo>
                    <a:cubicBezTo>
                      <a:pt x="2475974" y="132208"/>
                      <a:pt x="2468851" y="75838"/>
                      <a:pt x="2461390" y="19178"/>
                    </a:cubicBezTo>
                    <a:cubicBezTo>
                      <a:pt x="2459354" y="4359"/>
                      <a:pt x="2452570" y="0"/>
                      <a:pt x="2435611" y="291"/>
                    </a:cubicBezTo>
                    <a:cubicBezTo>
                      <a:pt x="2417973" y="582"/>
                      <a:pt x="2415260" y="11333"/>
                      <a:pt x="2413902" y="22956"/>
                    </a:cubicBezTo>
                    <a:cubicBezTo>
                      <a:pt x="2408137" y="75548"/>
                      <a:pt x="2402371" y="127849"/>
                      <a:pt x="2396604" y="180150"/>
                    </a:cubicBezTo>
                    <a:cubicBezTo>
                      <a:pt x="2384733" y="289111"/>
                      <a:pt x="2373200" y="398363"/>
                      <a:pt x="2360990" y="507324"/>
                    </a:cubicBezTo>
                    <a:cubicBezTo>
                      <a:pt x="2348101" y="622968"/>
                      <a:pt x="2334871" y="738902"/>
                      <a:pt x="2321983" y="854547"/>
                    </a:cubicBezTo>
                    <a:cubicBezTo>
                      <a:pt x="2317235" y="896098"/>
                      <a:pt x="2312825" y="937648"/>
                      <a:pt x="2308415" y="979199"/>
                    </a:cubicBezTo>
                    <a:cubicBezTo>
                      <a:pt x="2304344" y="978617"/>
                      <a:pt x="2304344" y="976584"/>
                      <a:pt x="2304005" y="974840"/>
                    </a:cubicBezTo>
                    <a:lnTo>
                      <a:pt x="2265338" y="788008"/>
                    </a:lnTo>
                    <a:cubicBezTo>
                      <a:pt x="2240577" y="669168"/>
                      <a:pt x="2215138" y="550327"/>
                      <a:pt x="2190377" y="431487"/>
                    </a:cubicBezTo>
                    <a:cubicBezTo>
                      <a:pt x="2187664" y="418993"/>
                      <a:pt x="2184271" y="406789"/>
                      <a:pt x="2165956" y="406498"/>
                    </a:cubicBezTo>
                    <a:cubicBezTo>
                      <a:pt x="2148318" y="405917"/>
                      <a:pt x="2143569" y="417249"/>
                      <a:pt x="2139159" y="429743"/>
                    </a:cubicBezTo>
                    <a:cubicBezTo>
                      <a:pt x="2123897" y="473038"/>
                      <a:pt x="2107276" y="516332"/>
                      <a:pt x="2092352" y="559916"/>
                    </a:cubicBezTo>
                    <a:cubicBezTo>
                      <a:pt x="2088281" y="572119"/>
                      <a:pt x="2081837" y="575897"/>
                      <a:pt x="2066573" y="575897"/>
                    </a:cubicBezTo>
                    <a:lnTo>
                      <a:pt x="1186379" y="575025"/>
                    </a:lnTo>
                    <a:cubicBezTo>
                      <a:pt x="1166027" y="575025"/>
                      <a:pt x="1153816" y="580546"/>
                      <a:pt x="1143980" y="595074"/>
                    </a:cubicBezTo>
                    <a:cubicBezTo>
                      <a:pt x="1131430" y="613670"/>
                      <a:pt x="1117523" y="631394"/>
                      <a:pt x="1101920" y="652315"/>
                    </a:cubicBezTo>
                    <a:cubicBezTo>
                      <a:pt x="1099207" y="631394"/>
                      <a:pt x="1096832" y="613961"/>
                      <a:pt x="1094457" y="596237"/>
                    </a:cubicBezTo>
                    <a:cubicBezTo>
                      <a:pt x="1070037" y="404465"/>
                      <a:pt x="1045276" y="212402"/>
                      <a:pt x="1021193" y="20630"/>
                    </a:cubicBezTo>
                    <a:cubicBezTo>
                      <a:pt x="1019497" y="7846"/>
                      <a:pt x="1014410" y="0"/>
                      <a:pt x="997450" y="0"/>
                    </a:cubicBezTo>
                    <a:cubicBezTo>
                      <a:pt x="980152" y="0"/>
                      <a:pt x="975063" y="8428"/>
                      <a:pt x="973707" y="20921"/>
                    </a:cubicBezTo>
                    <a:lnTo>
                      <a:pt x="961495" y="133369"/>
                    </a:lnTo>
                    <a:cubicBezTo>
                      <a:pt x="948607" y="253081"/>
                      <a:pt x="935718" y="372503"/>
                      <a:pt x="922490" y="492214"/>
                    </a:cubicBezTo>
                    <a:lnTo>
                      <a:pt x="878733" y="887090"/>
                    </a:lnTo>
                    <a:cubicBezTo>
                      <a:pt x="875341" y="917890"/>
                      <a:pt x="871610" y="948398"/>
                      <a:pt x="868218" y="979199"/>
                    </a:cubicBezTo>
                    <a:cubicBezTo>
                      <a:pt x="863131" y="966414"/>
                      <a:pt x="860756" y="953628"/>
                      <a:pt x="858043" y="940845"/>
                    </a:cubicBezTo>
                    <a:cubicBezTo>
                      <a:pt x="821750" y="769121"/>
                      <a:pt x="785456" y="597689"/>
                      <a:pt x="749503" y="425967"/>
                    </a:cubicBezTo>
                    <a:cubicBezTo>
                      <a:pt x="747129" y="414635"/>
                      <a:pt x="740683" y="406789"/>
                      <a:pt x="726776" y="406208"/>
                    </a:cubicBezTo>
                    <a:cubicBezTo>
                      <a:pt x="713209" y="405627"/>
                      <a:pt x="705409" y="412600"/>
                      <a:pt x="701338" y="423642"/>
                    </a:cubicBezTo>
                    <a:cubicBezTo>
                      <a:pt x="685057" y="468970"/>
                      <a:pt x="667758" y="514007"/>
                      <a:pt x="652494" y="559625"/>
                    </a:cubicBezTo>
                    <a:cubicBezTo>
                      <a:pt x="648424" y="572119"/>
                      <a:pt x="641980" y="575897"/>
                      <a:pt x="627056" y="575897"/>
                    </a:cubicBezTo>
                    <a:lnTo>
                      <a:pt x="0" y="575097"/>
                    </a:lnTo>
                    <a:lnTo>
                      <a:pt x="0" y="607876"/>
                    </a:lnTo>
                    <a:lnTo>
                      <a:pt x="649103" y="608150"/>
                    </a:lnTo>
                    <a:cubicBezTo>
                      <a:pt x="682004" y="608150"/>
                      <a:pt x="682004" y="608150"/>
                      <a:pt x="691501" y="581709"/>
                    </a:cubicBezTo>
                    <a:cubicBezTo>
                      <a:pt x="699981" y="558173"/>
                      <a:pt x="708800" y="534928"/>
                      <a:pt x="717279" y="511392"/>
                    </a:cubicBezTo>
                    <a:cubicBezTo>
                      <a:pt x="726438" y="539286"/>
                      <a:pt x="732204" y="566889"/>
                      <a:pt x="737970" y="594203"/>
                    </a:cubicBezTo>
                    <a:cubicBezTo>
                      <a:pt x="766462" y="729024"/>
                      <a:pt x="795294" y="864136"/>
                      <a:pt x="823785" y="998957"/>
                    </a:cubicBezTo>
                    <a:cubicBezTo>
                      <a:pt x="832943" y="1041670"/>
                      <a:pt x="842101" y="1084673"/>
                      <a:pt x="850580" y="1127386"/>
                    </a:cubicBezTo>
                    <a:cubicBezTo>
                      <a:pt x="853295" y="1140170"/>
                      <a:pt x="859739" y="1148015"/>
                      <a:pt x="876020" y="1147435"/>
                    </a:cubicBezTo>
                    <a:close/>
                  </a:path>
                </a:pathLst>
              </a:custGeom>
              <a:solidFill>
                <a:schemeClr val="accent1"/>
              </a:solidFill>
              <a:ln w="2614" cap="flat">
                <a:noFill/>
                <a:prstDash val="solid"/>
                <a:miter/>
              </a:ln>
            </p:spPr>
            <p:txBody>
              <a:bodyPr wrap="square" rtlCol="0" anchor="ctr">
                <a:noAutofit/>
              </a:bodyPr>
              <a:lstStyle/>
              <a:p>
                <a:endParaRPr lang="en-US" dirty="0"/>
              </a:p>
            </p:txBody>
          </p:sp>
          <p:sp>
            <p:nvSpPr>
              <p:cNvPr id="62" name="Rectangle 66">
                <a:extLst>
                  <a:ext uri="{FF2B5EF4-FFF2-40B4-BE49-F238E27FC236}">
                    <a16:creationId xmlns:a16="http://schemas.microsoft.com/office/drawing/2014/main" id="{773C4A0A-E136-4C33-85D1-1C3B0E87710B}"/>
                  </a:ext>
                </a:extLst>
              </p:cNvPr>
              <p:cNvSpPr/>
              <p:nvPr/>
            </p:nvSpPr>
            <p:spPr>
              <a:xfrm>
                <a:off x="5164264" y="3630931"/>
                <a:ext cx="5577840"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8">
                <a:extLst>
                  <a:ext uri="{FF2B5EF4-FFF2-40B4-BE49-F238E27FC236}">
                    <a16:creationId xmlns:a16="http://schemas.microsoft.com/office/drawing/2014/main" id="{0B7D5D6B-F956-4BB1-8D33-2A59BE893F2F}"/>
                  </a:ext>
                </a:extLst>
              </p:cNvPr>
              <p:cNvSpPr/>
              <p:nvPr/>
            </p:nvSpPr>
            <p:spPr>
              <a:xfrm>
                <a:off x="1984003" y="3634028"/>
                <a:ext cx="1229081" cy="4572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9">
                <a:extLst>
                  <a:ext uri="{FF2B5EF4-FFF2-40B4-BE49-F238E27FC236}">
                    <a16:creationId xmlns:a16="http://schemas.microsoft.com/office/drawing/2014/main" id="{D1993ABB-6038-4E8F-9745-FDACED445C9A}"/>
                  </a:ext>
                </a:extLst>
              </p:cNvPr>
              <p:cNvSpPr/>
              <p:nvPr/>
            </p:nvSpPr>
            <p:spPr>
              <a:xfrm rot="10800000">
                <a:off x="1984003" y="1874575"/>
                <a:ext cx="45993" cy="17687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 name="Group 41">
            <a:extLst>
              <a:ext uri="{FF2B5EF4-FFF2-40B4-BE49-F238E27FC236}">
                <a16:creationId xmlns:a16="http://schemas.microsoft.com/office/drawing/2014/main" id="{6ED4903F-7916-484E-900E-4F61D1AC279E}"/>
              </a:ext>
            </a:extLst>
          </p:cNvPr>
          <p:cNvGrpSpPr/>
          <p:nvPr/>
        </p:nvGrpSpPr>
        <p:grpSpPr>
          <a:xfrm>
            <a:off x="1375080" y="4334968"/>
            <a:ext cx="872284" cy="1515341"/>
            <a:chOff x="5361173" y="529638"/>
            <a:chExt cx="1153927" cy="2179537"/>
          </a:xfrm>
        </p:grpSpPr>
        <p:grpSp>
          <p:nvGrpSpPr>
            <p:cNvPr id="16" name="그룹 15">
              <a:extLst>
                <a:ext uri="{FF2B5EF4-FFF2-40B4-BE49-F238E27FC236}">
                  <a16:creationId xmlns:a16="http://schemas.microsoft.com/office/drawing/2014/main" id="{89F4464C-CD85-43EE-80F5-4AD4176D674E}"/>
                </a:ext>
              </a:extLst>
            </p:cNvPr>
            <p:cNvGrpSpPr/>
            <p:nvPr/>
          </p:nvGrpSpPr>
          <p:grpSpPr>
            <a:xfrm>
              <a:off x="5361173" y="529638"/>
              <a:ext cx="1153927" cy="2179537"/>
              <a:chOff x="9406779" y="538766"/>
              <a:chExt cx="1512168" cy="2856184"/>
            </a:xfrm>
          </p:grpSpPr>
          <p:sp>
            <p:nvSpPr>
              <p:cNvPr id="23" name="Hexagon 5">
                <a:extLst>
                  <a:ext uri="{FF2B5EF4-FFF2-40B4-BE49-F238E27FC236}">
                    <a16:creationId xmlns:a16="http://schemas.microsoft.com/office/drawing/2014/main" id="{BD4741AC-F4FE-4297-A70A-3A3DDACE6EFB}"/>
                  </a:ext>
                </a:extLst>
              </p:cNvPr>
              <p:cNvSpPr/>
              <p:nvPr/>
            </p:nvSpPr>
            <p:spPr>
              <a:xfrm rot="5400000">
                <a:off x="9641312" y="1623286"/>
                <a:ext cx="1043105" cy="1215358"/>
              </a:xfrm>
              <a:custGeom>
                <a:avLst/>
                <a:gdLst/>
                <a:ahLst/>
                <a:cxnLst/>
                <a:rect l="l" t="t" r="r" b="b"/>
                <a:pathLst>
                  <a:path w="865232" h="1008112">
                    <a:moveTo>
                      <a:pt x="0" y="1008112"/>
                    </a:moveTo>
                    <a:lnTo>
                      <a:pt x="0" y="0"/>
                    </a:lnTo>
                    <a:lnTo>
                      <a:pt x="752103" y="0"/>
                    </a:lnTo>
                    <a:lnTo>
                      <a:pt x="865232" y="226258"/>
                    </a:lnTo>
                    <a:lnTo>
                      <a:pt x="865232" y="781855"/>
                    </a:lnTo>
                    <a:lnTo>
                      <a:pt x="752103" y="1008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24" name="Hexagon 5">
                <a:extLst>
                  <a:ext uri="{FF2B5EF4-FFF2-40B4-BE49-F238E27FC236}">
                    <a16:creationId xmlns:a16="http://schemas.microsoft.com/office/drawing/2014/main" id="{FF9AD047-070F-4CBC-ADB3-FE50B24DB7EB}"/>
                  </a:ext>
                </a:extLst>
              </p:cNvPr>
              <p:cNvSpPr/>
              <p:nvPr/>
            </p:nvSpPr>
            <p:spPr>
              <a:xfrm rot="5400000">
                <a:off x="8734771" y="1210774"/>
                <a:ext cx="2856184" cy="1512168"/>
              </a:xfrm>
              <a:custGeom>
                <a:avLst/>
                <a:gdLst/>
                <a:ahLst/>
                <a:cxnLst/>
                <a:rect l="l" t="t" r="r" b="b"/>
                <a:pathLst>
                  <a:path w="2856184" h="1512168">
                    <a:moveTo>
                      <a:pt x="62876" y="745441"/>
                    </a:moveTo>
                    <a:cubicBezTo>
                      <a:pt x="62876" y="775264"/>
                      <a:pt x="87053" y="799441"/>
                      <a:pt x="116876" y="799441"/>
                    </a:cubicBezTo>
                    <a:cubicBezTo>
                      <a:pt x="146699" y="799441"/>
                      <a:pt x="170876" y="775264"/>
                      <a:pt x="170876" y="745441"/>
                    </a:cubicBezTo>
                    <a:cubicBezTo>
                      <a:pt x="170876" y="715618"/>
                      <a:pt x="146699" y="691441"/>
                      <a:pt x="116876" y="691441"/>
                    </a:cubicBezTo>
                    <a:cubicBezTo>
                      <a:pt x="87053" y="691441"/>
                      <a:pt x="62876" y="715618"/>
                      <a:pt x="62876" y="745441"/>
                    </a:cubicBezTo>
                    <a:close/>
                    <a:moveTo>
                      <a:pt x="0" y="858883"/>
                    </a:moveTo>
                    <a:lnTo>
                      <a:pt x="0" y="629643"/>
                    </a:lnTo>
                    <a:cubicBezTo>
                      <a:pt x="0" y="593524"/>
                      <a:pt x="29281" y="564243"/>
                      <a:pt x="65400" y="564243"/>
                    </a:cubicBezTo>
                    <a:lnTo>
                      <a:pt x="191353" y="564243"/>
                    </a:lnTo>
                    <a:lnTo>
                      <a:pt x="191353" y="339392"/>
                    </a:lnTo>
                    <a:lnTo>
                      <a:pt x="361048" y="0"/>
                    </a:lnTo>
                    <a:lnTo>
                      <a:pt x="2157221" y="0"/>
                    </a:lnTo>
                    <a:lnTo>
                      <a:pt x="2326914" y="339386"/>
                    </a:lnTo>
                    <a:lnTo>
                      <a:pt x="2326914" y="625867"/>
                    </a:lnTo>
                    <a:lnTo>
                      <a:pt x="2856184" y="625867"/>
                    </a:lnTo>
                    <a:lnTo>
                      <a:pt x="2856184" y="886301"/>
                    </a:lnTo>
                    <a:lnTo>
                      <a:pt x="2326914" y="886301"/>
                    </a:lnTo>
                    <a:lnTo>
                      <a:pt x="2326914" y="1034706"/>
                    </a:lnTo>
                    <a:lnTo>
                      <a:pt x="2616894" y="1034706"/>
                    </a:lnTo>
                    <a:lnTo>
                      <a:pt x="2616894" y="1164923"/>
                    </a:lnTo>
                    <a:lnTo>
                      <a:pt x="2326914" y="1164923"/>
                    </a:lnTo>
                    <a:lnTo>
                      <a:pt x="2326914" y="1172782"/>
                    </a:lnTo>
                    <a:lnTo>
                      <a:pt x="2157221" y="1512168"/>
                    </a:lnTo>
                    <a:lnTo>
                      <a:pt x="361048" y="1512168"/>
                    </a:lnTo>
                    <a:lnTo>
                      <a:pt x="191353" y="1172777"/>
                    </a:lnTo>
                    <a:lnTo>
                      <a:pt x="191353" y="924283"/>
                    </a:lnTo>
                    <a:lnTo>
                      <a:pt x="65400" y="924283"/>
                    </a:lnTo>
                    <a:cubicBezTo>
                      <a:pt x="29281" y="924283"/>
                      <a:pt x="0" y="895002"/>
                      <a:pt x="0" y="858883"/>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grpSp>
          <p:nvGrpSpPr>
            <p:cNvPr id="17" name="Group 18">
              <a:extLst>
                <a:ext uri="{FF2B5EF4-FFF2-40B4-BE49-F238E27FC236}">
                  <a16:creationId xmlns:a16="http://schemas.microsoft.com/office/drawing/2014/main" id="{FA76E2D8-2E27-431F-AB49-6D9C5142A736}"/>
                </a:ext>
              </a:extLst>
            </p:cNvPr>
            <p:cNvGrpSpPr/>
            <p:nvPr/>
          </p:nvGrpSpPr>
          <p:grpSpPr>
            <a:xfrm>
              <a:off x="5577068" y="931982"/>
              <a:ext cx="722137" cy="1134788"/>
              <a:chOff x="11160727" y="482548"/>
              <a:chExt cx="381810" cy="599988"/>
            </a:xfrm>
          </p:grpSpPr>
          <p:sp>
            <p:nvSpPr>
              <p:cNvPr id="19" name="Rounded Rectangle 20">
                <a:extLst>
                  <a:ext uri="{FF2B5EF4-FFF2-40B4-BE49-F238E27FC236}">
                    <a16:creationId xmlns:a16="http://schemas.microsoft.com/office/drawing/2014/main" id="{D87EA415-1F67-480B-B27F-524C011A5022}"/>
                  </a:ext>
                </a:extLst>
              </p:cNvPr>
              <p:cNvSpPr/>
              <p:nvPr/>
            </p:nvSpPr>
            <p:spPr>
              <a:xfrm>
                <a:off x="11160727" y="482548"/>
                <a:ext cx="381810" cy="59998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Teardrop 21">
                <a:extLst>
                  <a:ext uri="{FF2B5EF4-FFF2-40B4-BE49-F238E27FC236}">
                    <a16:creationId xmlns:a16="http://schemas.microsoft.com/office/drawing/2014/main" id="{D49E3FEE-E803-44E5-A5CC-238BAFB3E919}"/>
                  </a:ext>
                </a:extLst>
              </p:cNvPr>
              <p:cNvSpPr/>
              <p:nvPr/>
            </p:nvSpPr>
            <p:spPr>
              <a:xfrm rot="18900000">
                <a:off x="11254274" y="626839"/>
                <a:ext cx="194718" cy="194718"/>
              </a:xfrm>
              <a:prstGeom prst="teardrop">
                <a:avLst>
                  <a:gd name="adj" fmla="val 141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1" name="Rectangle 22">
                <a:extLst>
                  <a:ext uri="{FF2B5EF4-FFF2-40B4-BE49-F238E27FC236}">
                    <a16:creationId xmlns:a16="http://schemas.microsoft.com/office/drawing/2014/main" id="{7E396CFE-01F9-4FA5-8A3E-802D566D8F7B}"/>
                  </a:ext>
                </a:extLst>
              </p:cNvPr>
              <p:cNvSpPr/>
              <p:nvPr/>
            </p:nvSpPr>
            <p:spPr>
              <a:xfrm>
                <a:off x="11228920" y="884133"/>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ectangle 23">
                <a:extLst>
                  <a:ext uri="{FF2B5EF4-FFF2-40B4-BE49-F238E27FC236}">
                    <a16:creationId xmlns:a16="http://schemas.microsoft.com/office/drawing/2014/main" id="{ABB83169-ECE9-4FE5-A04E-6908E79D83DA}"/>
                  </a:ext>
                </a:extLst>
              </p:cNvPr>
              <p:cNvSpPr/>
              <p:nvPr/>
            </p:nvSpPr>
            <p:spPr>
              <a:xfrm>
                <a:off x="11228920" y="958764"/>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8" name="Freeform: Shape 14">
              <a:extLst>
                <a:ext uri="{FF2B5EF4-FFF2-40B4-BE49-F238E27FC236}">
                  <a16:creationId xmlns:a16="http://schemas.microsoft.com/office/drawing/2014/main" id="{48BEC02C-A25D-4A95-A0A4-A5D926EE918D}"/>
                </a:ext>
              </a:extLst>
            </p:cNvPr>
            <p:cNvSpPr/>
            <p:nvPr/>
          </p:nvSpPr>
          <p:spPr>
            <a:xfrm>
              <a:off x="5828255" y="1245300"/>
              <a:ext cx="211386" cy="262620"/>
            </a:xfrm>
            <a:custGeom>
              <a:avLst/>
              <a:gdLst/>
              <a:ahLst/>
              <a:cxnLst/>
              <a:rect l="l" t="t" r="r" b="b"/>
              <a:pathLst>
                <a:path w="424425" h="527294">
                  <a:moveTo>
                    <a:pt x="208442" y="83582"/>
                  </a:moveTo>
                  <a:cubicBezTo>
                    <a:pt x="204942" y="100517"/>
                    <a:pt x="201143" y="118614"/>
                    <a:pt x="197043" y="137871"/>
                  </a:cubicBezTo>
                  <a:cubicBezTo>
                    <a:pt x="192943" y="157128"/>
                    <a:pt x="188972" y="174722"/>
                    <a:pt x="185130" y="190652"/>
                  </a:cubicBezTo>
                  <a:lnTo>
                    <a:pt x="153589" y="311353"/>
                  </a:lnTo>
                  <a:lnTo>
                    <a:pt x="266038" y="311353"/>
                  </a:lnTo>
                  <a:lnTo>
                    <a:pt x="234497" y="191292"/>
                  </a:lnTo>
                  <a:cubicBezTo>
                    <a:pt x="230326" y="174412"/>
                    <a:pt x="226155" y="156375"/>
                    <a:pt x="221984" y="137179"/>
                  </a:cubicBezTo>
                  <a:cubicBezTo>
                    <a:pt x="217813" y="117984"/>
                    <a:pt x="213985" y="100118"/>
                    <a:pt x="210499" y="83582"/>
                  </a:cubicBezTo>
                  <a:close/>
                  <a:moveTo>
                    <a:pt x="149475" y="0"/>
                  </a:moveTo>
                  <a:lnTo>
                    <a:pt x="277009" y="0"/>
                  </a:lnTo>
                  <a:lnTo>
                    <a:pt x="424425" y="527294"/>
                  </a:lnTo>
                  <a:lnTo>
                    <a:pt x="318148" y="527294"/>
                  </a:lnTo>
                  <a:lnTo>
                    <a:pt x="280437" y="388077"/>
                  </a:lnTo>
                  <a:lnTo>
                    <a:pt x="139190" y="388077"/>
                  </a:lnTo>
                  <a:lnTo>
                    <a:pt x="102850" y="527294"/>
                  </a:lnTo>
                  <a:lnTo>
                    <a:pt x="0" y="5272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40">
            <a:extLst>
              <a:ext uri="{FF2B5EF4-FFF2-40B4-BE49-F238E27FC236}">
                <a16:creationId xmlns:a16="http://schemas.microsoft.com/office/drawing/2014/main" id="{FE010DC4-19A0-4374-A88B-21D79E6E653E}"/>
              </a:ext>
            </a:extLst>
          </p:cNvPr>
          <p:cNvGrpSpPr/>
          <p:nvPr/>
        </p:nvGrpSpPr>
        <p:grpSpPr>
          <a:xfrm>
            <a:off x="2787322" y="4370605"/>
            <a:ext cx="892427" cy="1479704"/>
            <a:chOff x="6866123" y="529638"/>
            <a:chExt cx="1153927" cy="2179537"/>
          </a:xfrm>
        </p:grpSpPr>
        <p:grpSp>
          <p:nvGrpSpPr>
            <p:cNvPr id="26" name="그룹 2">
              <a:extLst>
                <a:ext uri="{FF2B5EF4-FFF2-40B4-BE49-F238E27FC236}">
                  <a16:creationId xmlns:a16="http://schemas.microsoft.com/office/drawing/2014/main" id="{1474AC8A-88B7-4CC0-B3AC-D8038A11D908}"/>
                </a:ext>
              </a:extLst>
            </p:cNvPr>
            <p:cNvGrpSpPr/>
            <p:nvPr/>
          </p:nvGrpSpPr>
          <p:grpSpPr>
            <a:xfrm>
              <a:off x="6866123" y="529638"/>
              <a:ext cx="1153927" cy="2179537"/>
              <a:chOff x="9406779" y="538766"/>
              <a:chExt cx="1512168" cy="2856184"/>
            </a:xfrm>
          </p:grpSpPr>
          <p:sp>
            <p:nvSpPr>
              <p:cNvPr id="33" name="Hexagon 5">
                <a:extLst>
                  <a:ext uri="{FF2B5EF4-FFF2-40B4-BE49-F238E27FC236}">
                    <a16:creationId xmlns:a16="http://schemas.microsoft.com/office/drawing/2014/main" id="{24D9389F-B0DA-46FE-90FD-787854CAD60F}"/>
                  </a:ext>
                </a:extLst>
              </p:cNvPr>
              <p:cNvSpPr/>
              <p:nvPr/>
            </p:nvSpPr>
            <p:spPr>
              <a:xfrm rot="5400000">
                <a:off x="9641312" y="1623286"/>
                <a:ext cx="1043105" cy="1215358"/>
              </a:xfrm>
              <a:custGeom>
                <a:avLst/>
                <a:gdLst/>
                <a:ahLst/>
                <a:cxnLst/>
                <a:rect l="l" t="t" r="r" b="b"/>
                <a:pathLst>
                  <a:path w="865232" h="1008112">
                    <a:moveTo>
                      <a:pt x="0" y="1008112"/>
                    </a:moveTo>
                    <a:lnTo>
                      <a:pt x="0" y="0"/>
                    </a:lnTo>
                    <a:lnTo>
                      <a:pt x="752103" y="0"/>
                    </a:lnTo>
                    <a:lnTo>
                      <a:pt x="865232" y="226258"/>
                    </a:lnTo>
                    <a:lnTo>
                      <a:pt x="865232" y="781855"/>
                    </a:lnTo>
                    <a:lnTo>
                      <a:pt x="752103" y="1008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34" name="Hexagon 5">
                <a:extLst>
                  <a:ext uri="{FF2B5EF4-FFF2-40B4-BE49-F238E27FC236}">
                    <a16:creationId xmlns:a16="http://schemas.microsoft.com/office/drawing/2014/main" id="{4E19CB13-9D78-40FB-96F1-17ECEE3A9DB1}"/>
                  </a:ext>
                </a:extLst>
              </p:cNvPr>
              <p:cNvSpPr/>
              <p:nvPr/>
            </p:nvSpPr>
            <p:spPr>
              <a:xfrm rot="5400000">
                <a:off x="8734771" y="1210774"/>
                <a:ext cx="2856184" cy="1512168"/>
              </a:xfrm>
              <a:custGeom>
                <a:avLst/>
                <a:gdLst/>
                <a:ahLst/>
                <a:cxnLst/>
                <a:rect l="l" t="t" r="r" b="b"/>
                <a:pathLst>
                  <a:path w="2856184" h="1512168">
                    <a:moveTo>
                      <a:pt x="62876" y="745441"/>
                    </a:moveTo>
                    <a:cubicBezTo>
                      <a:pt x="62876" y="775264"/>
                      <a:pt x="87053" y="799441"/>
                      <a:pt x="116876" y="799441"/>
                    </a:cubicBezTo>
                    <a:cubicBezTo>
                      <a:pt x="146699" y="799441"/>
                      <a:pt x="170876" y="775264"/>
                      <a:pt x="170876" y="745441"/>
                    </a:cubicBezTo>
                    <a:cubicBezTo>
                      <a:pt x="170876" y="715618"/>
                      <a:pt x="146699" y="691441"/>
                      <a:pt x="116876" y="691441"/>
                    </a:cubicBezTo>
                    <a:cubicBezTo>
                      <a:pt x="87053" y="691441"/>
                      <a:pt x="62876" y="715618"/>
                      <a:pt x="62876" y="745441"/>
                    </a:cubicBezTo>
                    <a:close/>
                    <a:moveTo>
                      <a:pt x="0" y="858883"/>
                    </a:moveTo>
                    <a:lnTo>
                      <a:pt x="0" y="629643"/>
                    </a:lnTo>
                    <a:cubicBezTo>
                      <a:pt x="0" y="593524"/>
                      <a:pt x="29281" y="564243"/>
                      <a:pt x="65400" y="564243"/>
                    </a:cubicBezTo>
                    <a:lnTo>
                      <a:pt x="191353" y="564243"/>
                    </a:lnTo>
                    <a:lnTo>
                      <a:pt x="191353" y="339392"/>
                    </a:lnTo>
                    <a:lnTo>
                      <a:pt x="361048" y="0"/>
                    </a:lnTo>
                    <a:lnTo>
                      <a:pt x="2157221" y="0"/>
                    </a:lnTo>
                    <a:lnTo>
                      <a:pt x="2326914" y="339386"/>
                    </a:lnTo>
                    <a:lnTo>
                      <a:pt x="2326914" y="625867"/>
                    </a:lnTo>
                    <a:lnTo>
                      <a:pt x="2856184" y="625867"/>
                    </a:lnTo>
                    <a:lnTo>
                      <a:pt x="2856184" y="886301"/>
                    </a:lnTo>
                    <a:lnTo>
                      <a:pt x="2326914" y="886301"/>
                    </a:lnTo>
                    <a:lnTo>
                      <a:pt x="2326914" y="1034706"/>
                    </a:lnTo>
                    <a:lnTo>
                      <a:pt x="2616894" y="1034706"/>
                    </a:lnTo>
                    <a:lnTo>
                      <a:pt x="2616894" y="1164923"/>
                    </a:lnTo>
                    <a:lnTo>
                      <a:pt x="2326914" y="1164923"/>
                    </a:lnTo>
                    <a:lnTo>
                      <a:pt x="2326914" y="1172782"/>
                    </a:lnTo>
                    <a:lnTo>
                      <a:pt x="2157221" y="1512168"/>
                    </a:lnTo>
                    <a:lnTo>
                      <a:pt x="361048" y="1512168"/>
                    </a:lnTo>
                    <a:lnTo>
                      <a:pt x="191353" y="1172777"/>
                    </a:lnTo>
                    <a:lnTo>
                      <a:pt x="191353" y="924283"/>
                    </a:lnTo>
                    <a:lnTo>
                      <a:pt x="65400" y="924283"/>
                    </a:lnTo>
                    <a:cubicBezTo>
                      <a:pt x="29281" y="924283"/>
                      <a:pt x="0" y="895002"/>
                      <a:pt x="0" y="858883"/>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grpSp>
          <p:nvGrpSpPr>
            <p:cNvPr id="27" name="Group 23">
              <a:extLst>
                <a:ext uri="{FF2B5EF4-FFF2-40B4-BE49-F238E27FC236}">
                  <a16:creationId xmlns:a16="http://schemas.microsoft.com/office/drawing/2014/main" id="{8A005CA8-7133-4914-979A-BE4C908F763B}"/>
                </a:ext>
              </a:extLst>
            </p:cNvPr>
            <p:cNvGrpSpPr/>
            <p:nvPr/>
          </p:nvGrpSpPr>
          <p:grpSpPr>
            <a:xfrm>
              <a:off x="7082018" y="931982"/>
              <a:ext cx="722137" cy="1134788"/>
              <a:chOff x="11160727" y="482548"/>
              <a:chExt cx="381810" cy="599988"/>
            </a:xfrm>
          </p:grpSpPr>
          <p:sp>
            <p:nvSpPr>
              <p:cNvPr id="29" name="Rounded Rectangle 20">
                <a:extLst>
                  <a:ext uri="{FF2B5EF4-FFF2-40B4-BE49-F238E27FC236}">
                    <a16:creationId xmlns:a16="http://schemas.microsoft.com/office/drawing/2014/main" id="{A5A51508-44D9-4D73-9162-00DB95BB216D}"/>
                  </a:ext>
                </a:extLst>
              </p:cNvPr>
              <p:cNvSpPr/>
              <p:nvPr/>
            </p:nvSpPr>
            <p:spPr>
              <a:xfrm>
                <a:off x="11160727" y="482548"/>
                <a:ext cx="381810" cy="59998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Teardrop 21">
                <a:extLst>
                  <a:ext uri="{FF2B5EF4-FFF2-40B4-BE49-F238E27FC236}">
                    <a16:creationId xmlns:a16="http://schemas.microsoft.com/office/drawing/2014/main" id="{5D3F4EAB-3433-4A69-BB86-7C23CE78AE4A}"/>
                  </a:ext>
                </a:extLst>
              </p:cNvPr>
              <p:cNvSpPr/>
              <p:nvPr/>
            </p:nvSpPr>
            <p:spPr>
              <a:xfrm rot="18900000">
                <a:off x="11254274" y="626839"/>
                <a:ext cx="194718" cy="194718"/>
              </a:xfrm>
              <a:prstGeom prst="teardrop">
                <a:avLst>
                  <a:gd name="adj" fmla="val 141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1" name="Rectangle 22">
                <a:extLst>
                  <a:ext uri="{FF2B5EF4-FFF2-40B4-BE49-F238E27FC236}">
                    <a16:creationId xmlns:a16="http://schemas.microsoft.com/office/drawing/2014/main" id="{CA80D16F-FE31-4FE4-A082-042F43FE0759}"/>
                  </a:ext>
                </a:extLst>
              </p:cNvPr>
              <p:cNvSpPr/>
              <p:nvPr/>
            </p:nvSpPr>
            <p:spPr>
              <a:xfrm>
                <a:off x="11228920" y="884133"/>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Rectangle 23">
                <a:extLst>
                  <a:ext uri="{FF2B5EF4-FFF2-40B4-BE49-F238E27FC236}">
                    <a16:creationId xmlns:a16="http://schemas.microsoft.com/office/drawing/2014/main" id="{15065954-F155-428D-B0F8-D916CF49BFE0}"/>
                  </a:ext>
                </a:extLst>
              </p:cNvPr>
              <p:cNvSpPr/>
              <p:nvPr/>
            </p:nvSpPr>
            <p:spPr>
              <a:xfrm>
                <a:off x="11228920" y="958764"/>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8" name="Freeform: Shape 15">
              <a:extLst>
                <a:ext uri="{FF2B5EF4-FFF2-40B4-BE49-F238E27FC236}">
                  <a16:creationId xmlns:a16="http://schemas.microsoft.com/office/drawing/2014/main" id="{FD2BF5B6-C902-4D3C-9AB4-5D3892FA3FE8}"/>
                </a:ext>
              </a:extLst>
            </p:cNvPr>
            <p:cNvSpPr/>
            <p:nvPr/>
          </p:nvSpPr>
          <p:spPr>
            <a:xfrm>
              <a:off x="7356180" y="1243078"/>
              <a:ext cx="173813" cy="267065"/>
            </a:xfrm>
            <a:custGeom>
              <a:avLst/>
              <a:gdLst/>
              <a:ahLst/>
              <a:cxnLst/>
              <a:rect l="l" t="t" r="r" b="b"/>
              <a:pathLst>
                <a:path w="348986" h="536220">
                  <a:moveTo>
                    <a:pt x="100727" y="292761"/>
                  </a:moveTo>
                  <a:lnTo>
                    <a:pt x="100727" y="457437"/>
                  </a:lnTo>
                  <a:cubicBezTo>
                    <a:pt x="105802" y="458452"/>
                    <a:pt x="111606" y="459167"/>
                    <a:pt x="118139" y="459581"/>
                  </a:cubicBezTo>
                  <a:cubicBezTo>
                    <a:pt x="124673" y="459996"/>
                    <a:pt x="132364" y="460196"/>
                    <a:pt x="141214" y="460182"/>
                  </a:cubicBezTo>
                  <a:cubicBezTo>
                    <a:pt x="169463" y="460396"/>
                    <a:pt x="193252" y="453792"/>
                    <a:pt x="212580" y="440369"/>
                  </a:cubicBezTo>
                  <a:cubicBezTo>
                    <a:pt x="231908" y="426946"/>
                    <a:pt x="241973" y="405418"/>
                    <a:pt x="242773" y="375785"/>
                  </a:cubicBezTo>
                  <a:cubicBezTo>
                    <a:pt x="241687" y="345608"/>
                    <a:pt x="230822" y="324137"/>
                    <a:pt x="210178" y="311372"/>
                  </a:cubicBezTo>
                  <a:cubicBezTo>
                    <a:pt x="189535" y="298607"/>
                    <a:pt x="165633" y="292403"/>
                    <a:pt x="138471" y="292761"/>
                  </a:cubicBezTo>
                  <a:close/>
                  <a:moveTo>
                    <a:pt x="145334" y="75362"/>
                  </a:moveTo>
                  <a:cubicBezTo>
                    <a:pt x="134425" y="75377"/>
                    <a:pt x="125361" y="75691"/>
                    <a:pt x="118141" y="76306"/>
                  </a:cubicBezTo>
                  <a:cubicBezTo>
                    <a:pt x="110921" y="76921"/>
                    <a:pt x="105116" y="77750"/>
                    <a:pt x="100727" y="78794"/>
                  </a:cubicBezTo>
                  <a:lnTo>
                    <a:pt x="100727" y="218780"/>
                  </a:lnTo>
                  <a:lnTo>
                    <a:pt x="137785" y="218780"/>
                  </a:lnTo>
                  <a:cubicBezTo>
                    <a:pt x="166836" y="218394"/>
                    <a:pt x="189369" y="211446"/>
                    <a:pt x="205381" y="197937"/>
                  </a:cubicBezTo>
                  <a:cubicBezTo>
                    <a:pt x="221394" y="184427"/>
                    <a:pt x="229514" y="166671"/>
                    <a:pt x="229743" y="144670"/>
                  </a:cubicBezTo>
                  <a:cubicBezTo>
                    <a:pt x="229057" y="118965"/>
                    <a:pt x="220650" y="100895"/>
                    <a:pt x="204523" y="90459"/>
                  </a:cubicBezTo>
                  <a:cubicBezTo>
                    <a:pt x="188396" y="80023"/>
                    <a:pt x="168666" y="74991"/>
                    <a:pt x="145334" y="75362"/>
                  </a:cubicBezTo>
                  <a:close/>
                  <a:moveTo>
                    <a:pt x="133667" y="10"/>
                  </a:moveTo>
                  <a:cubicBezTo>
                    <a:pt x="165378" y="-176"/>
                    <a:pt x="193052" y="2250"/>
                    <a:pt x="216687" y="7288"/>
                  </a:cubicBezTo>
                  <a:cubicBezTo>
                    <a:pt x="240323" y="12326"/>
                    <a:pt x="261120" y="21088"/>
                    <a:pt x="279078" y="33576"/>
                  </a:cubicBezTo>
                  <a:cubicBezTo>
                    <a:pt x="295009" y="44307"/>
                    <a:pt x="307515" y="58129"/>
                    <a:pt x="316594" y="75042"/>
                  </a:cubicBezTo>
                  <a:cubicBezTo>
                    <a:pt x="325673" y="91954"/>
                    <a:pt x="330298" y="111275"/>
                    <a:pt x="330470" y="133004"/>
                  </a:cubicBezTo>
                  <a:cubicBezTo>
                    <a:pt x="330469" y="157436"/>
                    <a:pt x="323446" y="179763"/>
                    <a:pt x="309401" y="199985"/>
                  </a:cubicBezTo>
                  <a:cubicBezTo>
                    <a:pt x="295355" y="220206"/>
                    <a:pt x="274288" y="235833"/>
                    <a:pt x="246199" y="246866"/>
                  </a:cubicBezTo>
                  <a:lnTo>
                    <a:pt x="246199" y="249606"/>
                  </a:lnTo>
                  <a:cubicBezTo>
                    <a:pt x="276264" y="257368"/>
                    <a:pt x="300762" y="272334"/>
                    <a:pt x="319692" y="294502"/>
                  </a:cubicBezTo>
                  <a:cubicBezTo>
                    <a:pt x="338622" y="316671"/>
                    <a:pt x="348387" y="344680"/>
                    <a:pt x="348986" y="378529"/>
                  </a:cubicBezTo>
                  <a:cubicBezTo>
                    <a:pt x="348915" y="399344"/>
                    <a:pt x="344775" y="419126"/>
                    <a:pt x="336566" y="437876"/>
                  </a:cubicBezTo>
                  <a:cubicBezTo>
                    <a:pt x="328357" y="456627"/>
                    <a:pt x="316508" y="472967"/>
                    <a:pt x="301019" y="486898"/>
                  </a:cubicBezTo>
                  <a:cubicBezTo>
                    <a:pt x="283446" y="503039"/>
                    <a:pt x="259306" y="515284"/>
                    <a:pt x="228598" y="523633"/>
                  </a:cubicBezTo>
                  <a:cubicBezTo>
                    <a:pt x="197890" y="531981"/>
                    <a:pt x="159155" y="536177"/>
                    <a:pt x="112392" y="536220"/>
                  </a:cubicBezTo>
                  <a:cubicBezTo>
                    <a:pt x="87359" y="536149"/>
                    <a:pt x="65456" y="535435"/>
                    <a:pt x="46682" y="534079"/>
                  </a:cubicBezTo>
                  <a:cubicBezTo>
                    <a:pt x="27908" y="532723"/>
                    <a:pt x="12348" y="531154"/>
                    <a:pt x="0" y="529370"/>
                  </a:cubicBezTo>
                  <a:lnTo>
                    <a:pt x="0" y="10970"/>
                  </a:lnTo>
                  <a:cubicBezTo>
                    <a:pt x="15545" y="7816"/>
                    <a:pt x="35161" y="5219"/>
                    <a:pt x="58849" y="3178"/>
                  </a:cubicBezTo>
                  <a:cubicBezTo>
                    <a:pt x="82537" y="1137"/>
                    <a:pt x="107476" y="81"/>
                    <a:pt x="133667"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9">
            <a:extLst>
              <a:ext uri="{FF2B5EF4-FFF2-40B4-BE49-F238E27FC236}">
                <a16:creationId xmlns:a16="http://schemas.microsoft.com/office/drawing/2014/main" id="{4E924002-A508-4653-A941-50C159637E7D}"/>
              </a:ext>
            </a:extLst>
          </p:cNvPr>
          <p:cNvGrpSpPr/>
          <p:nvPr/>
        </p:nvGrpSpPr>
        <p:grpSpPr>
          <a:xfrm>
            <a:off x="4197747" y="4334967"/>
            <a:ext cx="914387" cy="1515342"/>
            <a:chOff x="8371073" y="529638"/>
            <a:chExt cx="1153927" cy="2179537"/>
          </a:xfrm>
        </p:grpSpPr>
        <p:grpSp>
          <p:nvGrpSpPr>
            <p:cNvPr id="36" name="그룹 2">
              <a:extLst>
                <a:ext uri="{FF2B5EF4-FFF2-40B4-BE49-F238E27FC236}">
                  <a16:creationId xmlns:a16="http://schemas.microsoft.com/office/drawing/2014/main" id="{B34E202E-A757-472C-9625-E00D33523CB9}"/>
                </a:ext>
              </a:extLst>
            </p:cNvPr>
            <p:cNvGrpSpPr/>
            <p:nvPr/>
          </p:nvGrpSpPr>
          <p:grpSpPr>
            <a:xfrm>
              <a:off x="8371073" y="529638"/>
              <a:ext cx="1153927" cy="2179537"/>
              <a:chOff x="9406779" y="538766"/>
              <a:chExt cx="1512168" cy="2856184"/>
            </a:xfrm>
          </p:grpSpPr>
          <p:sp>
            <p:nvSpPr>
              <p:cNvPr id="43" name="Hexagon 5">
                <a:extLst>
                  <a:ext uri="{FF2B5EF4-FFF2-40B4-BE49-F238E27FC236}">
                    <a16:creationId xmlns:a16="http://schemas.microsoft.com/office/drawing/2014/main" id="{BF3BC35F-139F-47BC-A092-F26AE8560915}"/>
                  </a:ext>
                </a:extLst>
              </p:cNvPr>
              <p:cNvSpPr/>
              <p:nvPr/>
            </p:nvSpPr>
            <p:spPr>
              <a:xfrm rot="5400000">
                <a:off x="9641312" y="1623286"/>
                <a:ext cx="1043105" cy="1215358"/>
              </a:xfrm>
              <a:custGeom>
                <a:avLst/>
                <a:gdLst/>
                <a:ahLst/>
                <a:cxnLst/>
                <a:rect l="l" t="t" r="r" b="b"/>
                <a:pathLst>
                  <a:path w="865232" h="1008112">
                    <a:moveTo>
                      <a:pt x="0" y="1008112"/>
                    </a:moveTo>
                    <a:lnTo>
                      <a:pt x="0" y="0"/>
                    </a:lnTo>
                    <a:lnTo>
                      <a:pt x="752103" y="0"/>
                    </a:lnTo>
                    <a:lnTo>
                      <a:pt x="865232" y="226258"/>
                    </a:lnTo>
                    <a:lnTo>
                      <a:pt x="865232" y="781855"/>
                    </a:lnTo>
                    <a:lnTo>
                      <a:pt x="752103" y="1008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44" name="Hexagon 5">
                <a:extLst>
                  <a:ext uri="{FF2B5EF4-FFF2-40B4-BE49-F238E27FC236}">
                    <a16:creationId xmlns:a16="http://schemas.microsoft.com/office/drawing/2014/main" id="{3404C8E4-A6F4-455F-8882-928DA5AF9B2D}"/>
                  </a:ext>
                </a:extLst>
              </p:cNvPr>
              <p:cNvSpPr/>
              <p:nvPr/>
            </p:nvSpPr>
            <p:spPr>
              <a:xfrm rot="5400000">
                <a:off x="8734771" y="1210774"/>
                <a:ext cx="2856184" cy="1512168"/>
              </a:xfrm>
              <a:custGeom>
                <a:avLst/>
                <a:gdLst/>
                <a:ahLst/>
                <a:cxnLst/>
                <a:rect l="l" t="t" r="r" b="b"/>
                <a:pathLst>
                  <a:path w="2856184" h="1512168">
                    <a:moveTo>
                      <a:pt x="62876" y="745441"/>
                    </a:moveTo>
                    <a:cubicBezTo>
                      <a:pt x="62876" y="775264"/>
                      <a:pt x="87053" y="799441"/>
                      <a:pt x="116876" y="799441"/>
                    </a:cubicBezTo>
                    <a:cubicBezTo>
                      <a:pt x="146699" y="799441"/>
                      <a:pt x="170876" y="775264"/>
                      <a:pt x="170876" y="745441"/>
                    </a:cubicBezTo>
                    <a:cubicBezTo>
                      <a:pt x="170876" y="715618"/>
                      <a:pt x="146699" y="691441"/>
                      <a:pt x="116876" y="691441"/>
                    </a:cubicBezTo>
                    <a:cubicBezTo>
                      <a:pt x="87053" y="691441"/>
                      <a:pt x="62876" y="715618"/>
                      <a:pt x="62876" y="745441"/>
                    </a:cubicBezTo>
                    <a:close/>
                    <a:moveTo>
                      <a:pt x="0" y="858883"/>
                    </a:moveTo>
                    <a:lnTo>
                      <a:pt x="0" y="629643"/>
                    </a:lnTo>
                    <a:cubicBezTo>
                      <a:pt x="0" y="593524"/>
                      <a:pt x="29281" y="564243"/>
                      <a:pt x="65400" y="564243"/>
                    </a:cubicBezTo>
                    <a:lnTo>
                      <a:pt x="191353" y="564243"/>
                    </a:lnTo>
                    <a:lnTo>
                      <a:pt x="191353" y="339392"/>
                    </a:lnTo>
                    <a:lnTo>
                      <a:pt x="361048" y="0"/>
                    </a:lnTo>
                    <a:lnTo>
                      <a:pt x="2157221" y="0"/>
                    </a:lnTo>
                    <a:lnTo>
                      <a:pt x="2326914" y="339386"/>
                    </a:lnTo>
                    <a:lnTo>
                      <a:pt x="2326914" y="625867"/>
                    </a:lnTo>
                    <a:lnTo>
                      <a:pt x="2856184" y="625867"/>
                    </a:lnTo>
                    <a:lnTo>
                      <a:pt x="2856184" y="886301"/>
                    </a:lnTo>
                    <a:lnTo>
                      <a:pt x="2326914" y="886301"/>
                    </a:lnTo>
                    <a:lnTo>
                      <a:pt x="2326914" y="1034706"/>
                    </a:lnTo>
                    <a:lnTo>
                      <a:pt x="2616894" y="1034706"/>
                    </a:lnTo>
                    <a:lnTo>
                      <a:pt x="2616894" y="1164923"/>
                    </a:lnTo>
                    <a:lnTo>
                      <a:pt x="2326914" y="1164923"/>
                    </a:lnTo>
                    <a:lnTo>
                      <a:pt x="2326914" y="1172782"/>
                    </a:lnTo>
                    <a:lnTo>
                      <a:pt x="2157221" y="1512168"/>
                    </a:lnTo>
                    <a:lnTo>
                      <a:pt x="361048" y="1512168"/>
                    </a:lnTo>
                    <a:lnTo>
                      <a:pt x="191353" y="1172777"/>
                    </a:lnTo>
                    <a:lnTo>
                      <a:pt x="191353" y="924283"/>
                    </a:lnTo>
                    <a:lnTo>
                      <a:pt x="65400" y="924283"/>
                    </a:lnTo>
                    <a:cubicBezTo>
                      <a:pt x="29281" y="924283"/>
                      <a:pt x="0" y="895002"/>
                      <a:pt x="0" y="858883"/>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grpSp>
        <p:grpSp>
          <p:nvGrpSpPr>
            <p:cNvPr id="37" name="Group 28">
              <a:extLst>
                <a:ext uri="{FF2B5EF4-FFF2-40B4-BE49-F238E27FC236}">
                  <a16:creationId xmlns:a16="http://schemas.microsoft.com/office/drawing/2014/main" id="{51A09AA6-668E-4512-92ED-CFACD16185C8}"/>
                </a:ext>
              </a:extLst>
            </p:cNvPr>
            <p:cNvGrpSpPr/>
            <p:nvPr/>
          </p:nvGrpSpPr>
          <p:grpSpPr>
            <a:xfrm>
              <a:off x="8586968" y="931982"/>
              <a:ext cx="722137" cy="1134788"/>
              <a:chOff x="11160727" y="482548"/>
              <a:chExt cx="381810" cy="599988"/>
            </a:xfrm>
          </p:grpSpPr>
          <p:sp>
            <p:nvSpPr>
              <p:cNvPr id="39" name="Rounded Rectangle 20">
                <a:extLst>
                  <a:ext uri="{FF2B5EF4-FFF2-40B4-BE49-F238E27FC236}">
                    <a16:creationId xmlns:a16="http://schemas.microsoft.com/office/drawing/2014/main" id="{1647652D-C2B6-416E-BFF3-48ADD2DB5577}"/>
                  </a:ext>
                </a:extLst>
              </p:cNvPr>
              <p:cNvSpPr/>
              <p:nvPr/>
            </p:nvSpPr>
            <p:spPr>
              <a:xfrm>
                <a:off x="11160727" y="482548"/>
                <a:ext cx="381810" cy="59998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Teardrop 21">
                <a:extLst>
                  <a:ext uri="{FF2B5EF4-FFF2-40B4-BE49-F238E27FC236}">
                    <a16:creationId xmlns:a16="http://schemas.microsoft.com/office/drawing/2014/main" id="{04361B1F-349D-4CFD-A053-C4BD5B9B1735}"/>
                  </a:ext>
                </a:extLst>
              </p:cNvPr>
              <p:cNvSpPr/>
              <p:nvPr/>
            </p:nvSpPr>
            <p:spPr>
              <a:xfrm rot="18900000">
                <a:off x="11254274" y="626839"/>
                <a:ext cx="194718" cy="194718"/>
              </a:xfrm>
              <a:prstGeom prst="teardrop">
                <a:avLst>
                  <a:gd name="adj" fmla="val 141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1" name="Rectangle 22">
                <a:extLst>
                  <a:ext uri="{FF2B5EF4-FFF2-40B4-BE49-F238E27FC236}">
                    <a16:creationId xmlns:a16="http://schemas.microsoft.com/office/drawing/2014/main" id="{5455F352-65F0-4624-8602-6693BAB323F8}"/>
                  </a:ext>
                </a:extLst>
              </p:cNvPr>
              <p:cNvSpPr/>
              <p:nvPr/>
            </p:nvSpPr>
            <p:spPr>
              <a:xfrm>
                <a:off x="11228920" y="884133"/>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Rectangle 23">
                <a:extLst>
                  <a:ext uri="{FF2B5EF4-FFF2-40B4-BE49-F238E27FC236}">
                    <a16:creationId xmlns:a16="http://schemas.microsoft.com/office/drawing/2014/main" id="{7507565A-9370-4F5A-8417-38D686877646}"/>
                  </a:ext>
                </a:extLst>
              </p:cNvPr>
              <p:cNvSpPr/>
              <p:nvPr/>
            </p:nvSpPr>
            <p:spPr>
              <a:xfrm>
                <a:off x="11228920" y="958764"/>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38" name="Freeform: Shape 16">
              <a:extLst>
                <a:ext uri="{FF2B5EF4-FFF2-40B4-BE49-F238E27FC236}">
                  <a16:creationId xmlns:a16="http://schemas.microsoft.com/office/drawing/2014/main" id="{B508A5C4-1080-459F-B0D6-4137A796A06F}"/>
                </a:ext>
              </a:extLst>
            </p:cNvPr>
            <p:cNvSpPr/>
            <p:nvPr/>
          </p:nvSpPr>
          <p:spPr>
            <a:xfrm>
              <a:off x="8837903" y="1241372"/>
              <a:ext cx="220266" cy="270476"/>
            </a:xfrm>
            <a:custGeom>
              <a:avLst/>
              <a:gdLst/>
              <a:ahLst/>
              <a:cxnLst/>
              <a:rect l="l" t="t" r="r" b="b"/>
              <a:pathLst>
                <a:path w="442256" h="543068">
                  <a:moveTo>
                    <a:pt x="222156" y="82896"/>
                  </a:moveTo>
                  <a:cubicBezTo>
                    <a:pt x="195671" y="83434"/>
                    <a:pt x="173862" y="92572"/>
                    <a:pt x="156727" y="110309"/>
                  </a:cubicBezTo>
                  <a:cubicBezTo>
                    <a:pt x="139593" y="128046"/>
                    <a:pt x="126880" y="151157"/>
                    <a:pt x="118588" y="179641"/>
                  </a:cubicBezTo>
                  <a:cubicBezTo>
                    <a:pt x="110296" y="208125"/>
                    <a:pt x="106171" y="238756"/>
                    <a:pt x="106214" y="271534"/>
                  </a:cubicBezTo>
                  <a:cubicBezTo>
                    <a:pt x="106252" y="306471"/>
                    <a:pt x="110673" y="338118"/>
                    <a:pt x="119477" y="366475"/>
                  </a:cubicBezTo>
                  <a:cubicBezTo>
                    <a:pt x="128282" y="394832"/>
                    <a:pt x="141240" y="417435"/>
                    <a:pt x="158354" y="434283"/>
                  </a:cubicBezTo>
                  <a:cubicBezTo>
                    <a:pt x="175467" y="451132"/>
                    <a:pt x="196506" y="459761"/>
                    <a:pt x="221470" y="460172"/>
                  </a:cubicBezTo>
                  <a:cubicBezTo>
                    <a:pt x="246642" y="459787"/>
                    <a:pt x="267724" y="451183"/>
                    <a:pt x="284715" y="434360"/>
                  </a:cubicBezTo>
                  <a:cubicBezTo>
                    <a:pt x="301705" y="417537"/>
                    <a:pt x="314503" y="394807"/>
                    <a:pt x="323109" y="366170"/>
                  </a:cubicBezTo>
                  <a:cubicBezTo>
                    <a:pt x="331714" y="337534"/>
                    <a:pt x="336026" y="305302"/>
                    <a:pt x="336042" y="269476"/>
                  </a:cubicBezTo>
                  <a:cubicBezTo>
                    <a:pt x="336072" y="236724"/>
                    <a:pt x="331973" y="206271"/>
                    <a:pt x="323744" y="178117"/>
                  </a:cubicBezTo>
                  <a:cubicBezTo>
                    <a:pt x="315515" y="149963"/>
                    <a:pt x="302980" y="127183"/>
                    <a:pt x="286137" y="109775"/>
                  </a:cubicBezTo>
                  <a:cubicBezTo>
                    <a:pt x="269295" y="92368"/>
                    <a:pt x="247968" y="83409"/>
                    <a:pt x="222156" y="82896"/>
                  </a:cubicBezTo>
                  <a:close/>
                  <a:moveTo>
                    <a:pt x="224901" y="0"/>
                  </a:moveTo>
                  <a:cubicBezTo>
                    <a:pt x="273575" y="672"/>
                    <a:pt x="314002" y="13188"/>
                    <a:pt x="346181" y="37548"/>
                  </a:cubicBezTo>
                  <a:cubicBezTo>
                    <a:pt x="378359" y="61908"/>
                    <a:pt x="402422" y="94080"/>
                    <a:pt x="418369" y="134065"/>
                  </a:cubicBezTo>
                  <a:cubicBezTo>
                    <a:pt x="434315" y="174049"/>
                    <a:pt x="442278" y="217815"/>
                    <a:pt x="442256" y="265360"/>
                  </a:cubicBezTo>
                  <a:cubicBezTo>
                    <a:pt x="441914" y="326663"/>
                    <a:pt x="432243" y="377898"/>
                    <a:pt x="413242" y="419064"/>
                  </a:cubicBezTo>
                  <a:cubicBezTo>
                    <a:pt x="394241" y="460230"/>
                    <a:pt x="367961" y="491183"/>
                    <a:pt x="334402" y="511922"/>
                  </a:cubicBezTo>
                  <a:cubicBezTo>
                    <a:pt x="300843" y="532662"/>
                    <a:pt x="262056" y="543044"/>
                    <a:pt x="218040" y="543068"/>
                  </a:cubicBezTo>
                  <a:cubicBezTo>
                    <a:pt x="171515" y="542574"/>
                    <a:pt x="132044" y="530617"/>
                    <a:pt x="99628" y="507197"/>
                  </a:cubicBezTo>
                  <a:cubicBezTo>
                    <a:pt x="67213" y="483777"/>
                    <a:pt x="42533" y="451858"/>
                    <a:pt x="25588" y="411442"/>
                  </a:cubicBezTo>
                  <a:cubicBezTo>
                    <a:pt x="8643" y="371025"/>
                    <a:pt x="114" y="325075"/>
                    <a:pt x="0" y="273592"/>
                  </a:cubicBezTo>
                  <a:cubicBezTo>
                    <a:pt x="224" y="220546"/>
                    <a:pt x="9447" y="173529"/>
                    <a:pt x="27669" y="132541"/>
                  </a:cubicBezTo>
                  <a:cubicBezTo>
                    <a:pt x="45892" y="91552"/>
                    <a:pt x="71774" y="59329"/>
                    <a:pt x="105316" y="35871"/>
                  </a:cubicBezTo>
                  <a:cubicBezTo>
                    <a:pt x="138858" y="12413"/>
                    <a:pt x="178719" y="456"/>
                    <a:pt x="2249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38">
            <a:extLst>
              <a:ext uri="{FF2B5EF4-FFF2-40B4-BE49-F238E27FC236}">
                <a16:creationId xmlns:a16="http://schemas.microsoft.com/office/drawing/2014/main" id="{C1059BFB-008D-47D2-8BE8-D16932136036}"/>
              </a:ext>
            </a:extLst>
          </p:cNvPr>
          <p:cNvGrpSpPr/>
          <p:nvPr/>
        </p:nvGrpSpPr>
        <p:grpSpPr>
          <a:xfrm>
            <a:off x="5511159" y="4370605"/>
            <a:ext cx="1033360" cy="1479704"/>
            <a:chOff x="9876023" y="529638"/>
            <a:chExt cx="1153927" cy="2179537"/>
          </a:xfrm>
        </p:grpSpPr>
        <p:grpSp>
          <p:nvGrpSpPr>
            <p:cNvPr id="46" name="그룹 2">
              <a:extLst>
                <a:ext uri="{FF2B5EF4-FFF2-40B4-BE49-F238E27FC236}">
                  <a16:creationId xmlns:a16="http://schemas.microsoft.com/office/drawing/2014/main" id="{3572C318-EC44-4C6F-A182-0BDA35EDD6F6}"/>
                </a:ext>
              </a:extLst>
            </p:cNvPr>
            <p:cNvGrpSpPr/>
            <p:nvPr/>
          </p:nvGrpSpPr>
          <p:grpSpPr>
            <a:xfrm>
              <a:off x="9876023" y="529638"/>
              <a:ext cx="1153927" cy="2179537"/>
              <a:chOff x="9406779" y="538766"/>
              <a:chExt cx="1512168" cy="2856184"/>
            </a:xfrm>
          </p:grpSpPr>
          <p:sp>
            <p:nvSpPr>
              <p:cNvPr id="53" name="Hexagon 5">
                <a:extLst>
                  <a:ext uri="{FF2B5EF4-FFF2-40B4-BE49-F238E27FC236}">
                    <a16:creationId xmlns:a16="http://schemas.microsoft.com/office/drawing/2014/main" id="{F5FC7A3D-F9DD-415E-A878-83644763F4FC}"/>
                  </a:ext>
                </a:extLst>
              </p:cNvPr>
              <p:cNvSpPr/>
              <p:nvPr/>
            </p:nvSpPr>
            <p:spPr>
              <a:xfrm rot="5400000">
                <a:off x="9641312" y="1623286"/>
                <a:ext cx="1043105" cy="1215358"/>
              </a:xfrm>
              <a:custGeom>
                <a:avLst/>
                <a:gdLst/>
                <a:ahLst/>
                <a:cxnLst/>
                <a:rect l="l" t="t" r="r" b="b"/>
                <a:pathLst>
                  <a:path w="865232" h="1008112">
                    <a:moveTo>
                      <a:pt x="0" y="1008112"/>
                    </a:moveTo>
                    <a:lnTo>
                      <a:pt x="0" y="0"/>
                    </a:lnTo>
                    <a:lnTo>
                      <a:pt x="752103" y="0"/>
                    </a:lnTo>
                    <a:lnTo>
                      <a:pt x="865232" y="226258"/>
                    </a:lnTo>
                    <a:lnTo>
                      <a:pt x="865232" y="781855"/>
                    </a:lnTo>
                    <a:lnTo>
                      <a:pt x="752103" y="100811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75000"/>
                      <a:lumOff val="25000"/>
                    </a:schemeClr>
                  </a:solidFill>
                </a:endParaRPr>
              </a:p>
            </p:txBody>
          </p:sp>
          <p:sp>
            <p:nvSpPr>
              <p:cNvPr id="54" name="Hexagon 5">
                <a:extLst>
                  <a:ext uri="{FF2B5EF4-FFF2-40B4-BE49-F238E27FC236}">
                    <a16:creationId xmlns:a16="http://schemas.microsoft.com/office/drawing/2014/main" id="{BBFF3AB2-42DC-46F8-B9DF-E6813A3CC789}"/>
                  </a:ext>
                </a:extLst>
              </p:cNvPr>
              <p:cNvSpPr/>
              <p:nvPr/>
            </p:nvSpPr>
            <p:spPr>
              <a:xfrm rot="5400000">
                <a:off x="8734771" y="1210774"/>
                <a:ext cx="2856184" cy="1512168"/>
              </a:xfrm>
              <a:custGeom>
                <a:avLst/>
                <a:gdLst/>
                <a:ahLst/>
                <a:cxnLst/>
                <a:rect l="l" t="t" r="r" b="b"/>
                <a:pathLst>
                  <a:path w="2856184" h="1512168">
                    <a:moveTo>
                      <a:pt x="62876" y="745441"/>
                    </a:moveTo>
                    <a:cubicBezTo>
                      <a:pt x="62876" y="775264"/>
                      <a:pt x="87053" y="799441"/>
                      <a:pt x="116876" y="799441"/>
                    </a:cubicBezTo>
                    <a:cubicBezTo>
                      <a:pt x="146699" y="799441"/>
                      <a:pt x="170876" y="775264"/>
                      <a:pt x="170876" y="745441"/>
                    </a:cubicBezTo>
                    <a:cubicBezTo>
                      <a:pt x="170876" y="715618"/>
                      <a:pt x="146699" y="691441"/>
                      <a:pt x="116876" y="691441"/>
                    </a:cubicBezTo>
                    <a:cubicBezTo>
                      <a:pt x="87053" y="691441"/>
                      <a:pt x="62876" y="715618"/>
                      <a:pt x="62876" y="745441"/>
                    </a:cubicBezTo>
                    <a:close/>
                    <a:moveTo>
                      <a:pt x="0" y="858883"/>
                    </a:moveTo>
                    <a:lnTo>
                      <a:pt x="0" y="629643"/>
                    </a:lnTo>
                    <a:cubicBezTo>
                      <a:pt x="0" y="593524"/>
                      <a:pt x="29281" y="564243"/>
                      <a:pt x="65400" y="564243"/>
                    </a:cubicBezTo>
                    <a:lnTo>
                      <a:pt x="191353" y="564243"/>
                    </a:lnTo>
                    <a:lnTo>
                      <a:pt x="191353" y="339392"/>
                    </a:lnTo>
                    <a:lnTo>
                      <a:pt x="361048" y="0"/>
                    </a:lnTo>
                    <a:lnTo>
                      <a:pt x="2157221" y="0"/>
                    </a:lnTo>
                    <a:lnTo>
                      <a:pt x="2326914" y="339386"/>
                    </a:lnTo>
                    <a:lnTo>
                      <a:pt x="2326914" y="625867"/>
                    </a:lnTo>
                    <a:lnTo>
                      <a:pt x="2856184" y="625867"/>
                    </a:lnTo>
                    <a:lnTo>
                      <a:pt x="2856184" y="886301"/>
                    </a:lnTo>
                    <a:lnTo>
                      <a:pt x="2326914" y="886301"/>
                    </a:lnTo>
                    <a:lnTo>
                      <a:pt x="2326914" y="1034706"/>
                    </a:lnTo>
                    <a:lnTo>
                      <a:pt x="2616894" y="1034706"/>
                    </a:lnTo>
                    <a:lnTo>
                      <a:pt x="2616894" y="1164923"/>
                    </a:lnTo>
                    <a:lnTo>
                      <a:pt x="2326914" y="1164923"/>
                    </a:lnTo>
                    <a:lnTo>
                      <a:pt x="2326914" y="1172782"/>
                    </a:lnTo>
                    <a:lnTo>
                      <a:pt x="2157221" y="1512168"/>
                    </a:lnTo>
                    <a:lnTo>
                      <a:pt x="361048" y="1512168"/>
                    </a:lnTo>
                    <a:lnTo>
                      <a:pt x="191353" y="1172777"/>
                    </a:lnTo>
                    <a:lnTo>
                      <a:pt x="191353" y="924283"/>
                    </a:lnTo>
                    <a:lnTo>
                      <a:pt x="65400" y="924283"/>
                    </a:lnTo>
                    <a:cubicBezTo>
                      <a:pt x="29281" y="924283"/>
                      <a:pt x="0" y="895002"/>
                      <a:pt x="0" y="858883"/>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lumMod val="75000"/>
                      <a:lumOff val="25000"/>
                    </a:schemeClr>
                  </a:solidFill>
                </a:endParaRPr>
              </a:p>
            </p:txBody>
          </p:sp>
        </p:grpSp>
        <p:grpSp>
          <p:nvGrpSpPr>
            <p:cNvPr id="47" name="Group 33">
              <a:extLst>
                <a:ext uri="{FF2B5EF4-FFF2-40B4-BE49-F238E27FC236}">
                  <a16:creationId xmlns:a16="http://schemas.microsoft.com/office/drawing/2014/main" id="{46746CE5-90A7-4B8B-8DCC-44CEFD6DCCC7}"/>
                </a:ext>
              </a:extLst>
            </p:cNvPr>
            <p:cNvGrpSpPr/>
            <p:nvPr/>
          </p:nvGrpSpPr>
          <p:grpSpPr>
            <a:xfrm>
              <a:off x="10091918" y="931982"/>
              <a:ext cx="722137" cy="1134788"/>
              <a:chOff x="11160727" y="482548"/>
              <a:chExt cx="381810" cy="599988"/>
            </a:xfrm>
          </p:grpSpPr>
          <p:sp>
            <p:nvSpPr>
              <p:cNvPr id="49" name="Rounded Rectangle 20">
                <a:extLst>
                  <a:ext uri="{FF2B5EF4-FFF2-40B4-BE49-F238E27FC236}">
                    <a16:creationId xmlns:a16="http://schemas.microsoft.com/office/drawing/2014/main" id="{68A3A4A3-E3C3-4FE0-AED1-3669B87F5DB3}"/>
                  </a:ext>
                </a:extLst>
              </p:cNvPr>
              <p:cNvSpPr/>
              <p:nvPr/>
            </p:nvSpPr>
            <p:spPr>
              <a:xfrm>
                <a:off x="11160727" y="482548"/>
                <a:ext cx="381810" cy="59998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Teardrop 21">
                <a:extLst>
                  <a:ext uri="{FF2B5EF4-FFF2-40B4-BE49-F238E27FC236}">
                    <a16:creationId xmlns:a16="http://schemas.microsoft.com/office/drawing/2014/main" id="{33B6960E-378E-4D43-8BDA-7108859E9996}"/>
                  </a:ext>
                </a:extLst>
              </p:cNvPr>
              <p:cNvSpPr/>
              <p:nvPr/>
            </p:nvSpPr>
            <p:spPr>
              <a:xfrm rot="18900000">
                <a:off x="11254274" y="626839"/>
                <a:ext cx="194718" cy="194718"/>
              </a:xfrm>
              <a:prstGeom prst="teardrop">
                <a:avLst>
                  <a:gd name="adj" fmla="val 14164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Rectangle 22">
                <a:extLst>
                  <a:ext uri="{FF2B5EF4-FFF2-40B4-BE49-F238E27FC236}">
                    <a16:creationId xmlns:a16="http://schemas.microsoft.com/office/drawing/2014/main" id="{B06ABE92-5619-4656-9DA7-B6EA7CED337D}"/>
                  </a:ext>
                </a:extLst>
              </p:cNvPr>
              <p:cNvSpPr/>
              <p:nvPr/>
            </p:nvSpPr>
            <p:spPr>
              <a:xfrm>
                <a:off x="11228920" y="884133"/>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Rectangle 23">
                <a:extLst>
                  <a:ext uri="{FF2B5EF4-FFF2-40B4-BE49-F238E27FC236}">
                    <a16:creationId xmlns:a16="http://schemas.microsoft.com/office/drawing/2014/main" id="{AAE8DA94-FCE2-4E32-B40F-C90C183826C1}"/>
                  </a:ext>
                </a:extLst>
              </p:cNvPr>
              <p:cNvSpPr/>
              <p:nvPr/>
            </p:nvSpPr>
            <p:spPr>
              <a:xfrm>
                <a:off x="11228920" y="958764"/>
                <a:ext cx="245422" cy="272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48" name="Freeform: Shape 17">
              <a:extLst>
                <a:ext uri="{FF2B5EF4-FFF2-40B4-BE49-F238E27FC236}">
                  <a16:creationId xmlns:a16="http://schemas.microsoft.com/office/drawing/2014/main" id="{B5329422-3EF0-4FD2-A941-ADD296E9A069}"/>
                </a:ext>
              </a:extLst>
            </p:cNvPr>
            <p:cNvSpPr/>
            <p:nvPr/>
          </p:nvSpPr>
          <p:spPr>
            <a:xfrm>
              <a:off x="10298751" y="1243077"/>
              <a:ext cx="289420" cy="267066"/>
            </a:xfrm>
            <a:custGeom>
              <a:avLst/>
              <a:gdLst/>
              <a:ahLst/>
              <a:cxnLst/>
              <a:rect l="l" t="t" r="r" b="b"/>
              <a:pathLst>
                <a:path w="806491" h="536220">
                  <a:moveTo>
                    <a:pt x="558231" y="292761"/>
                  </a:moveTo>
                  <a:lnTo>
                    <a:pt x="558231" y="457437"/>
                  </a:lnTo>
                  <a:cubicBezTo>
                    <a:pt x="563306" y="458452"/>
                    <a:pt x="569111" y="459167"/>
                    <a:pt x="575644" y="459581"/>
                  </a:cubicBezTo>
                  <a:cubicBezTo>
                    <a:pt x="582177" y="459996"/>
                    <a:pt x="589869" y="460196"/>
                    <a:pt x="598718" y="460182"/>
                  </a:cubicBezTo>
                  <a:cubicBezTo>
                    <a:pt x="626967" y="460396"/>
                    <a:pt x="650756" y="453792"/>
                    <a:pt x="670084" y="440369"/>
                  </a:cubicBezTo>
                  <a:cubicBezTo>
                    <a:pt x="689413" y="426946"/>
                    <a:pt x="699477" y="405418"/>
                    <a:pt x="700278" y="375785"/>
                  </a:cubicBezTo>
                  <a:cubicBezTo>
                    <a:pt x="699191" y="345608"/>
                    <a:pt x="688326" y="324137"/>
                    <a:pt x="667683" y="311372"/>
                  </a:cubicBezTo>
                  <a:cubicBezTo>
                    <a:pt x="647040" y="298607"/>
                    <a:pt x="623137" y="292403"/>
                    <a:pt x="595976" y="292761"/>
                  </a:cubicBezTo>
                  <a:close/>
                  <a:moveTo>
                    <a:pt x="208441" y="87707"/>
                  </a:moveTo>
                  <a:cubicBezTo>
                    <a:pt x="204942" y="104642"/>
                    <a:pt x="201142" y="122739"/>
                    <a:pt x="197042" y="141996"/>
                  </a:cubicBezTo>
                  <a:cubicBezTo>
                    <a:pt x="192943" y="161253"/>
                    <a:pt x="188971" y="178847"/>
                    <a:pt x="185129" y="194777"/>
                  </a:cubicBezTo>
                  <a:lnTo>
                    <a:pt x="153588" y="315478"/>
                  </a:lnTo>
                  <a:lnTo>
                    <a:pt x="266037" y="315478"/>
                  </a:lnTo>
                  <a:lnTo>
                    <a:pt x="234497" y="195417"/>
                  </a:lnTo>
                  <a:cubicBezTo>
                    <a:pt x="230326" y="178537"/>
                    <a:pt x="226154" y="160500"/>
                    <a:pt x="221983" y="141304"/>
                  </a:cubicBezTo>
                  <a:cubicBezTo>
                    <a:pt x="217812" y="122109"/>
                    <a:pt x="213984" y="104243"/>
                    <a:pt x="210498" y="87707"/>
                  </a:cubicBezTo>
                  <a:close/>
                  <a:moveTo>
                    <a:pt x="602838" y="75362"/>
                  </a:moveTo>
                  <a:cubicBezTo>
                    <a:pt x="591929" y="75377"/>
                    <a:pt x="582865" y="75691"/>
                    <a:pt x="575645" y="76306"/>
                  </a:cubicBezTo>
                  <a:cubicBezTo>
                    <a:pt x="568425" y="76921"/>
                    <a:pt x="562620" y="77750"/>
                    <a:pt x="558231" y="78794"/>
                  </a:cubicBezTo>
                  <a:lnTo>
                    <a:pt x="558231" y="218780"/>
                  </a:lnTo>
                  <a:lnTo>
                    <a:pt x="595289" y="218780"/>
                  </a:lnTo>
                  <a:cubicBezTo>
                    <a:pt x="624341" y="218394"/>
                    <a:pt x="646873" y="211446"/>
                    <a:pt x="662885" y="197937"/>
                  </a:cubicBezTo>
                  <a:cubicBezTo>
                    <a:pt x="678898" y="184427"/>
                    <a:pt x="687019" y="166671"/>
                    <a:pt x="687247" y="144670"/>
                  </a:cubicBezTo>
                  <a:cubicBezTo>
                    <a:pt x="686561" y="118965"/>
                    <a:pt x="678155" y="100895"/>
                    <a:pt x="662028" y="90459"/>
                  </a:cubicBezTo>
                  <a:cubicBezTo>
                    <a:pt x="645901" y="80023"/>
                    <a:pt x="626171" y="74991"/>
                    <a:pt x="602838" y="75362"/>
                  </a:cubicBezTo>
                  <a:close/>
                  <a:moveTo>
                    <a:pt x="149474" y="4125"/>
                  </a:moveTo>
                  <a:lnTo>
                    <a:pt x="277008" y="4125"/>
                  </a:lnTo>
                  <a:lnTo>
                    <a:pt x="424424" y="531419"/>
                  </a:lnTo>
                  <a:lnTo>
                    <a:pt x="318148" y="531419"/>
                  </a:lnTo>
                  <a:lnTo>
                    <a:pt x="280436" y="392202"/>
                  </a:lnTo>
                  <a:lnTo>
                    <a:pt x="139189" y="392202"/>
                  </a:lnTo>
                  <a:lnTo>
                    <a:pt x="102849" y="531419"/>
                  </a:lnTo>
                  <a:lnTo>
                    <a:pt x="0" y="531419"/>
                  </a:lnTo>
                  <a:close/>
                  <a:moveTo>
                    <a:pt x="591172" y="10"/>
                  </a:moveTo>
                  <a:cubicBezTo>
                    <a:pt x="622883" y="-176"/>
                    <a:pt x="650556" y="2250"/>
                    <a:pt x="674192" y="7288"/>
                  </a:cubicBezTo>
                  <a:cubicBezTo>
                    <a:pt x="697827" y="12326"/>
                    <a:pt x="718624" y="21088"/>
                    <a:pt x="736583" y="33576"/>
                  </a:cubicBezTo>
                  <a:cubicBezTo>
                    <a:pt x="752514" y="44307"/>
                    <a:pt x="765019" y="58129"/>
                    <a:pt x="774098" y="75042"/>
                  </a:cubicBezTo>
                  <a:cubicBezTo>
                    <a:pt x="783178" y="91954"/>
                    <a:pt x="787803" y="111275"/>
                    <a:pt x="787974" y="133004"/>
                  </a:cubicBezTo>
                  <a:cubicBezTo>
                    <a:pt x="787974" y="157436"/>
                    <a:pt x="780951" y="179763"/>
                    <a:pt x="766905" y="199985"/>
                  </a:cubicBezTo>
                  <a:cubicBezTo>
                    <a:pt x="752859" y="220206"/>
                    <a:pt x="731792" y="235833"/>
                    <a:pt x="703704" y="246866"/>
                  </a:cubicBezTo>
                  <a:lnTo>
                    <a:pt x="703704" y="249606"/>
                  </a:lnTo>
                  <a:cubicBezTo>
                    <a:pt x="733769" y="257368"/>
                    <a:pt x="758267" y="272334"/>
                    <a:pt x="777197" y="294502"/>
                  </a:cubicBezTo>
                  <a:cubicBezTo>
                    <a:pt x="796126" y="316671"/>
                    <a:pt x="805891" y="344680"/>
                    <a:pt x="806491" y="378529"/>
                  </a:cubicBezTo>
                  <a:cubicBezTo>
                    <a:pt x="806419" y="399344"/>
                    <a:pt x="802279" y="419126"/>
                    <a:pt x="794071" y="437876"/>
                  </a:cubicBezTo>
                  <a:cubicBezTo>
                    <a:pt x="785862" y="456627"/>
                    <a:pt x="774013" y="472967"/>
                    <a:pt x="758523" y="486898"/>
                  </a:cubicBezTo>
                  <a:cubicBezTo>
                    <a:pt x="740950" y="503039"/>
                    <a:pt x="716810" y="515284"/>
                    <a:pt x="686102" y="523633"/>
                  </a:cubicBezTo>
                  <a:cubicBezTo>
                    <a:pt x="655395" y="531981"/>
                    <a:pt x="616660" y="536177"/>
                    <a:pt x="569897" y="536220"/>
                  </a:cubicBezTo>
                  <a:cubicBezTo>
                    <a:pt x="544864" y="536149"/>
                    <a:pt x="522961" y="535435"/>
                    <a:pt x="504187" y="534079"/>
                  </a:cubicBezTo>
                  <a:cubicBezTo>
                    <a:pt x="485413" y="532723"/>
                    <a:pt x="469852" y="531154"/>
                    <a:pt x="457504" y="529370"/>
                  </a:cubicBezTo>
                  <a:lnTo>
                    <a:pt x="457504" y="10970"/>
                  </a:lnTo>
                  <a:cubicBezTo>
                    <a:pt x="473049" y="7816"/>
                    <a:pt x="492665" y="5219"/>
                    <a:pt x="516353" y="3178"/>
                  </a:cubicBezTo>
                  <a:cubicBezTo>
                    <a:pt x="540041" y="1137"/>
                    <a:pt x="564981" y="81"/>
                    <a:pt x="591172"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직사각형 74">
            <a:extLst>
              <a:ext uri="{FF2B5EF4-FFF2-40B4-BE49-F238E27FC236}">
                <a16:creationId xmlns:a16="http://schemas.microsoft.com/office/drawing/2014/main" id="{7BB66847-65B1-4242-837A-E61DCAF79126}"/>
              </a:ext>
            </a:extLst>
          </p:cNvPr>
          <p:cNvSpPr/>
          <p:nvPr/>
        </p:nvSpPr>
        <p:spPr>
          <a:xfrm>
            <a:off x="8900205" y="5751576"/>
            <a:ext cx="2130837" cy="574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7" name="Image 66">
            <a:extLst>
              <a:ext uri="{FF2B5EF4-FFF2-40B4-BE49-F238E27FC236}">
                <a16:creationId xmlns:a16="http://schemas.microsoft.com/office/drawing/2014/main" id="{83C98938-B3CF-B41C-1005-F057E0B91E3C}"/>
              </a:ext>
            </a:extLst>
          </p:cNvPr>
          <p:cNvPicPr>
            <a:picLocks noChangeAspect="1"/>
          </p:cNvPicPr>
          <p:nvPr/>
        </p:nvPicPr>
        <p:blipFill>
          <a:blip r:embed="rId2">
            <a:extLst>
              <a:ext uri="{28A0092B-C50C-407E-A947-70E740481C1C}">
                <a14:useLocalDpi xmlns:a14="http://schemas.microsoft.com/office/drawing/2010/main" val="0"/>
              </a:ext>
            </a:extLst>
          </a:blip>
          <a:srcRect l="4758" t="6296" b="15745"/>
          <a:stretch/>
        </p:blipFill>
        <p:spPr>
          <a:xfrm>
            <a:off x="106430" y="573057"/>
            <a:ext cx="11486710" cy="3456742"/>
          </a:xfrm>
          <a:prstGeom prst="rect">
            <a:avLst/>
          </a:prstGeom>
        </p:spPr>
      </p:pic>
      <p:grpSp>
        <p:nvGrpSpPr>
          <p:cNvPr id="76" name="그룹 78">
            <a:extLst>
              <a:ext uri="{FF2B5EF4-FFF2-40B4-BE49-F238E27FC236}">
                <a16:creationId xmlns:a16="http://schemas.microsoft.com/office/drawing/2014/main" id="{C6CFC722-AB6A-4020-B508-28764E5675CB}"/>
              </a:ext>
            </a:extLst>
          </p:cNvPr>
          <p:cNvGrpSpPr/>
          <p:nvPr/>
        </p:nvGrpSpPr>
        <p:grpSpPr>
          <a:xfrm>
            <a:off x="9017276" y="4231656"/>
            <a:ext cx="1127620" cy="2596447"/>
            <a:chOff x="8956174" y="2871923"/>
            <a:chExt cx="1213603" cy="3646568"/>
          </a:xfrm>
        </p:grpSpPr>
        <p:sp>
          <p:nvSpPr>
            <p:cNvPr id="77" name="Freeform: Shape 50">
              <a:extLst>
                <a:ext uri="{FF2B5EF4-FFF2-40B4-BE49-F238E27FC236}">
                  <a16:creationId xmlns:a16="http://schemas.microsoft.com/office/drawing/2014/main" id="{6E4CA095-B505-4BE9-846A-5E9089E9FB82}"/>
                </a:ext>
              </a:extLst>
            </p:cNvPr>
            <p:cNvSpPr/>
            <p:nvPr/>
          </p:nvSpPr>
          <p:spPr>
            <a:xfrm rot="10800000">
              <a:off x="9494061" y="6065695"/>
              <a:ext cx="279019" cy="426280"/>
            </a:xfrm>
            <a:custGeom>
              <a:avLst/>
              <a:gdLst>
                <a:gd name="connsiteX0" fmla="*/ 14288 w 342900"/>
                <a:gd name="connsiteY0" fmla="*/ 464820 h 523875"/>
                <a:gd name="connsiteX1" fmla="*/ 14288 w 342900"/>
                <a:gd name="connsiteY1" fmla="*/ 175260 h 523875"/>
                <a:gd name="connsiteX2" fmla="*/ 175260 w 342900"/>
                <a:gd name="connsiteY2" fmla="*/ 14288 h 523875"/>
                <a:gd name="connsiteX3" fmla="*/ 175260 w 342900"/>
                <a:gd name="connsiteY3" fmla="*/ 14288 h 523875"/>
                <a:gd name="connsiteX4" fmla="*/ 336233 w 342900"/>
                <a:gd name="connsiteY4" fmla="*/ 175260 h 523875"/>
                <a:gd name="connsiteX5" fmla="*/ 336233 w 342900"/>
                <a:gd name="connsiteY5" fmla="*/ 51625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523875">
                  <a:moveTo>
                    <a:pt x="14288" y="464820"/>
                  </a:moveTo>
                  <a:lnTo>
                    <a:pt x="14288" y="175260"/>
                  </a:lnTo>
                  <a:cubicBezTo>
                    <a:pt x="14288" y="86677"/>
                    <a:pt x="85725" y="14288"/>
                    <a:pt x="175260" y="14288"/>
                  </a:cubicBezTo>
                  <a:lnTo>
                    <a:pt x="175260" y="14288"/>
                  </a:lnTo>
                  <a:cubicBezTo>
                    <a:pt x="263843" y="14288"/>
                    <a:pt x="336233" y="85725"/>
                    <a:pt x="336233" y="175260"/>
                  </a:cubicBezTo>
                  <a:lnTo>
                    <a:pt x="336233" y="516255"/>
                  </a:lnTo>
                </a:path>
              </a:pathLst>
            </a:custGeom>
            <a:noFill/>
            <a:ln w="38100" cap="rnd">
              <a:solidFill>
                <a:srgbClr val="000000"/>
              </a:solidFill>
              <a:prstDash val="solid"/>
              <a:round/>
            </a:ln>
          </p:spPr>
          <p:txBody>
            <a:bodyPr rtlCol="0" anchor="ctr"/>
            <a:lstStyle/>
            <a:p>
              <a:endParaRPr lang="en-US" dirty="0"/>
            </a:p>
          </p:txBody>
        </p:sp>
        <p:sp>
          <p:nvSpPr>
            <p:cNvPr id="78" name="Freeform: Shape 51">
              <a:extLst>
                <a:ext uri="{FF2B5EF4-FFF2-40B4-BE49-F238E27FC236}">
                  <a16:creationId xmlns:a16="http://schemas.microsoft.com/office/drawing/2014/main" id="{5F28FBE8-07CF-4BEE-B34F-A21596F700BB}"/>
                </a:ext>
              </a:extLst>
            </p:cNvPr>
            <p:cNvSpPr/>
            <p:nvPr/>
          </p:nvSpPr>
          <p:spPr>
            <a:xfrm rot="10800000">
              <a:off x="9227443" y="5984315"/>
              <a:ext cx="279019" cy="503785"/>
            </a:xfrm>
            <a:custGeom>
              <a:avLst/>
              <a:gdLst>
                <a:gd name="connsiteX0" fmla="*/ 175260 w 342900"/>
                <a:gd name="connsiteY0" fmla="*/ 609600 h 619125"/>
                <a:gd name="connsiteX1" fmla="*/ 175260 w 342900"/>
                <a:gd name="connsiteY1" fmla="*/ 609600 h 619125"/>
                <a:gd name="connsiteX2" fmla="*/ 14288 w 342900"/>
                <a:gd name="connsiteY2" fmla="*/ 448628 h 619125"/>
                <a:gd name="connsiteX3" fmla="*/ 14288 w 342900"/>
                <a:gd name="connsiteY3" fmla="*/ 175260 h 619125"/>
                <a:gd name="connsiteX4" fmla="*/ 175260 w 342900"/>
                <a:gd name="connsiteY4" fmla="*/ 14288 h 619125"/>
                <a:gd name="connsiteX5" fmla="*/ 175260 w 342900"/>
                <a:gd name="connsiteY5" fmla="*/ 14288 h 619125"/>
                <a:gd name="connsiteX6" fmla="*/ 336233 w 342900"/>
                <a:gd name="connsiteY6" fmla="*/ 175260 h 619125"/>
                <a:gd name="connsiteX7" fmla="*/ 336233 w 342900"/>
                <a:gd name="connsiteY7" fmla="*/ 448628 h 619125"/>
                <a:gd name="connsiteX8" fmla="*/ 175260 w 342900"/>
                <a:gd name="connsiteY8" fmla="*/ 609600 h 619125"/>
                <a:gd name="connsiteX9" fmla="*/ 175260 w 342900"/>
                <a:gd name="connsiteY9" fmla="*/ 60960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619125">
                  <a:moveTo>
                    <a:pt x="175260" y="609600"/>
                  </a:moveTo>
                  <a:lnTo>
                    <a:pt x="175260" y="609600"/>
                  </a:lnTo>
                  <a:cubicBezTo>
                    <a:pt x="86677" y="609600"/>
                    <a:pt x="14288" y="538163"/>
                    <a:pt x="14288" y="448628"/>
                  </a:cubicBezTo>
                  <a:lnTo>
                    <a:pt x="14288" y="175260"/>
                  </a:lnTo>
                  <a:cubicBezTo>
                    <a:pt x="14288" y="86677"/>
                    <a:pt x="85725" y="14288"/>
                    <a:pt x="175260" y="14288"/>
                  </a:cubicBezTo>
                  <a:lnTo>
                    <a:pt x="175260" y="14288"/>
                  </a:lnTo>
                  <a:cubicBezTo>
                    <a:pt x="263842" y="14288"/>
                    <a:pt x="336233" y="85725"/>
                    <a:pt x="336233" y="175260"/>
                  </a:cubicBezTo>
                  <a:lnTo>
                    <a:pt x="336233" y="448628"/>
                  </a:lnTo>
                  <a:cubicBezTo>
                    <a:pt x="336233" y="537210"/>
                    <a:pt x="263842" y="609600"/>
                    <a:pt x="175260" y="609600"/>
                  </a:cubicBezTo>
                  <a:lnTo>
                    <a:pt x="175260" y="609600"/>
                  </a:lnTo>
                  <a:close/>
                </a:path>
              </a:pathLst>
            </a:custGeom>
            <a:noFill/>
            <a:ln w="38100" cap="rnd">
              <a:solidFill>
                <a:srgbClr val="000000"/>
              </a:solidFill>
              <a:prstDash val="solid"/>
              <a:round/>
            </a:ln>
          </p:spPr>
          <p:txBody>
            <a:bodyPr rtlCol="0" anchor="ctr"/>
            <a:lstStyle/>
            <a:p>
              <a:endParaRPr lang="en-US" dirty="0"/>
            </a:p>
          </p:txBody>
        </p:sp>
        <p:sp>
          <p:nvSpPr>
            <p:cNvPr id="80" name="Freeform: Shape 52">
              <a:extLst>
                <a:ext uri="{FF2B5EF4-FFF2-40B4-BE49-F238E27FC236}">
                  <a16:creationId xmlns:a16="http://schemas.microsoft.com/office/drawing/2014/main" id="{36BB579D-0492-43EE-B41F-B86C1F1446D4}"/>
                </a:ext>
              </a:extLst>
            </p:cNvPr>
            <p:cNvSpPr/>
            <p:nvPr/>
          </p:nvSpPr>
          <p:spPr>
            <a:xfrm rot="10800000">
              <a:off x="8956174" y="5984315"/>
              <a:ext cx="279019" cy="465033"/>
            </a:xfrm>
            <a:custGeom>
              <a:avLst/>
              <a:gdLst>
                <a:gd name="connsiteX0" fmla="*/ 175260 w 342900"/>
                <a:gd name="connsiteY0" fmla="*/ 561975 h 571500"/>
                <a:gd name="connsiteX1" fmla="*/ 175260 w 342900"/>
                <a:gd name="connsiteY1" fmla="*/ 561975 h 571500"/>
                <a:gd name="connsiteX2" fmla="*/ 14288 w 342900"/>
                <a:gd name="connsiteY2" fmla="*/ 401003 h 571500"/>
                <a:gd name="connsiteX3" fmla="*/ 14288 w 342900"/>
                <a:gd name="connsiteY3" fmla="*/ 175260 h 571500"/>
                <a:gd name="connsiteX4" fmla="*/ 175260 w 342900"/>
                <a:gd name="connsiteY4" fmla="*/ 14288 h 571500"/>
                <a:gd name="connsiteX5" fmla="*/ 175260 w 342900"/>
                <a:gd name="connsiteY5" fmla="*/ 14288 h 571500"/>
                <a:gd name="connsiteX6" fmla="*/ 336233 w 342900"/>
                <a:gd name="connsiteY6" fmla="*/ 175260 h 571500"/>
                <a:gd name="connsiteX7" fmla="*/ 336233 w 342900"/>
                <a:gd name="connsiteY7" fmla="*/ 401003 h 571500"/>
                <a:gd name="connsiteX8" fmla="*/ 175260 w 342900"/>
                <a:gd name="connsiteY8" fmla="*/ 561975 h 571500"/>
                <a:gd name="connsiteX9" fmla="*/ 175260 w 342900"/>
                <a:gd name="connsiteY9" fmla="*/ 5619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571500">
                  <a:moveTo>
                    <a:pt x="175260" y="561975"/>
                  </a:moveTo>
                  <a:lnTo>
                    <a:pt x="175260" y="561975"/>
                  </a:lnTo>
                  <a:cubicBezTo>
                    <a:pt x="86678" y="561975"/>
                    <a:pt x="14288" y="490538"/>
                    <a:pt x="14288" y="401003"/>
                  </a:cubicBezTo>
                  <a:lnTo>
                    <a:pt x="14288" y="175260"/>
                  </a:lnTo>
                  <a:cubicBezTo>
                    <a:pt x="14288" y="86677"/>
                    <a:pt x="85725" y="14288"/>
                    <a:pt x="175260" y="14288"/>
                  </a:cubicBezTo>
                  <a:lnTo>
                    <a:pt x="175260" y="14288"/>
                  </a:lnTo>
                  <a:cubicBezTo>
                    <a:pt x="263842" y="14288"/>
                    <a:pt x="336233" y="85725"/>
                    <a:pt x="336233" y="175260"/>
                  </a:cubicBezTo>
                  <a:lnTo>
                    <a:pt x="336233" y="401003"/>
                  </a:lnTo>
                  <a:cubicBezTo>
                    <a:pt x="336233" y="489585"/>
                    <a:pt x="264795" y="561975"/>
                    <a:pt x="175260" y="561975"/>
                  </a:cubicBezTo>
                  <a:lnTo>
                    <a:pt x="175260" y="561975"/>
                  </a:lnTo>
                  <a:close/>
                </a:path>
              </a:pathLst>
            </a:custGeom>
            <a:noFill/>
            <a:ln w="38100" cap="rnd">
              <a:solidFill>
                <a:srgbClr val="000000"/>
              </a:solidFill>
              <a:prstDash val="solid"/>
              <a:round/>
            </a:ln>
          </p:spPr>
          <p:txBody>
            <a:bodyPr rtlCol="0" anchor="ctr"/>
            <a:lstStyle/>
            <a:p>
              <a:endParaRPr lang="en-US" dirty="0"/>
            </a:p>
          </p:txBody>
        </p:sp>
        <p:sp>
          <p:nvSpPr>
            <p:cNvPr id="81" name="Freeform: Shape 53">
              <a:extLst>
                <a:ext uri="{FF2B5EF4-FFF2-40B4-BE49-F238E27FC236}">
                  <a16:creationId xmlns:a16="http://schemas.microsoft.com/office/drawing/2014/main" id="{C4872351-3007-4F59-B0AF-C631B0E2DCEC}"/>
                </a:ext>
              </a:extLst>
            </p:cNvPr>
            <p:cNvSpPr/>
            <p:nvPr/>
          </p:nvSpPr>
          <p:spPr>
            <a:xfrm rot="10800000">
              <a:off x="9510337" y="5397598"/>
              <a:ext cx="503785" cy="426280"/>
            </a:xfrm>
            <a:custGeom>
              <a:avLst/>
              <a:gdLst>
                <a:gd name="connsiteX0" fmla="*/ 14288 w 619125"/>
                <a:gd name="connsiteY0" fmla="*/ 17145 h 523875"/>
                <a:gd name="connsiteX1" fmla="*/ 157163 w 619125"/>
                <a:gd name="connsiteY1" fmla="*/ 14288 h 523875"/>
                <a:gd name="connsiteX2" fmla="*/ 414338 w 619125"/>
                <a:gd name="connsiteY2" fmla="*/ 34290 h 523875"/>
                <a:gd name="connsiteX3" fmla="*/ 530543 w 619125"/>
                <a:gd name="connsiteY3" fmla="*/ 125730 h 523875"/>
                <a:gd name="connsiteX4" fmla="*/ 552450 w 619125"/>
                <a:gd name="connsiteY4" fmla="*/ 501967 h 523875"/>
                <a:gd name="connsiteX5" fmla="*/ 543878 w 619125"/>
                <a:gd name="connsiteY5" fmla="*/ 51625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125" h="523875">
                  <a:moveTo>
                    <a:pt x="14288" y="17145"/>
                  </a:moveTo>
                  <a:cubicBezTo>
                    <a:pt x="61913" y="16192"/>
                    <a:pt x="109538" y="15240"/>
                    <a:pt x="157163" y="14288"/>
                  </a:cubicBezTo>
                  <a:cubicBezTo>
                    <a:pt x="168592" y="14288"/>
                    <a:pt x="412433" y="31433"/>
                    <a:pt x="414338" y="34290"/>
                  </a:cubicBezTo>
                  <a:cubicBezTo>
                    <a:pt x="472440" y="59055"/>
                    <a:pt x="495300" y="90488"/>
                    <a:pt x="530543" y="125730"/>
                  </a:cubicBezTo>
                  <a:cubicBezTo>
                    <a:pt x="627698" y="222885"/>
                    <a:pt x="644843" y="386715"/>
                    <a:pt x="552450" y="501967"/>
                  </a:cubicBezTo>
                  <a:cubicBezTo>
                    <a:pt x="548640" y="505778"/>
                    <a:pt x="546735" y="511492"/>
                    <a:pt x="543878" y="516255"/>
                  </a:cubicBezTo>
                </a:path>
              </a:pathLst>
            </a:custGeom>
            <a:noFill/>
            <a:ln w="38100" cap="rnd">
              <a:solidFill>
                <a:srgbClr val="000000"/>
              </a:solidFill>
              <a:prstDash val="solid"/>
              <a:round/>
            </a:ln>
          </p:spPr>
          <p:txBody>
            <a:bodyPr rtlCol="0" anchor="ctr"/>
            <a:lstStyle/>
            <a:p>
              <a:endParaRPr lang="en-US" dirty="0"/>
            </a:p>
          </p:txBody>
        </p:sp>
        <p:sp>
          <p:nvSpPr>
            <p:cNvPr id="82" name="Freeform: Shape 54">
              <a:extLst>
                <a:ext uri="{FF2B5EF4-FFF2-40B4-BE49-F238E27FC236}">
                  <a16:creationId xmlns:a16="http://schemas.microsoft.com/office/drawing/2014/main" id="{4CF6899D-BA4C-4D3D-8861-A400DC09D4F6}"/>
                </a:ext>
              </a:extLst>
            </p:cNvPr>
            <p:cNvSpPr/>
            <p:nvPr/>
          </p:nvSpPr>
          <p:spPr>
            <a:xfrm rot="10800000">
              <a:off x="8964616" y="2871923"/>
              <a:ext cx="1205161" cy="3396061"/>
            </a:xfrm>
            <a:custGeom>
              <a:avLst/>
              <a:gdLst>
                <a:gd name="connsiteX0" fmla="*/ 623727 w 1504950"/>
                <a:gd name="connsiteY0" fmla="*/ 594360 h 1762125"/>
                <a:gd name="connsiteX1" fmla="*/ 668494 w 1504950"/>
                <a:gd name="connsiteY1" fmla="*/ 571500 h 1762125"/>
                <a:gd name="connsiteX2" fmla="*/ 758029 w 1504950"/>
                <a:gd name="connsiteY2" fmla="*/ 535305 h 1762125"/>
                <a:gd name="connsiteX3" fmla="*/ 862804 w 1504950"/>
                <a:gd name="connsiteY3" fmla="*/ 268605 h 1762125"/>
                <a:gd name="connsiteX4" fmla="*/ 237012 w 1504950"/>
                <a:gd name="connsiteY4" fmla="*/ 186690 h 1762125"/>
                <a:gd name="connsiteX5" fmla="*/ 77944 w 1504950"/>
                <a:gd name="connsiteY5" fmla="*/ 282893 h 1762125"/>
                <a:gd name="connsiteX6" fmla="*/ 42702 w 1504950"/>
                <a:gd name="connsiteY6" fmla="*/ 402908 h 1762125"/>
                <a:gd name="connsiteX7" fmla="*/ 15079 w 1504950"/>
                <a:gd name="connsiteY7" fmla="*/ 560070 h 1762125"/>
                <a:gd name="connsiteX8" fmla="*/ 31272 w 1504950"/>
                <a:gd name="connsiteY8" fmla="*/ 627698 h 1762125"/>
                <a:gd name="connsiteX9" fmla="*/ 299877 w 1504950"/>
                <a:gd name="connsiteY9" fmla="*/ 1050608 h 1762125"/>
                <a:gd name="connsiteX10" fmla="*/ 385602 w 1504950"/>
                <a:gd name="connsiteY10" fmla="*/ 1133475 h 1762125"/>
                <a:gd name="connsiteX11" fmla="*/ 406557 w 1504950"/>
                <a:gd name="connsiteY11" fmla="*/ 1181100 h 1762125"/>
                <a:gd name="connsiteX12" fmla="*/ 415129 w 1504950"/>
                <a:gd name="connsiteY12" fmla="*/ 1703070 h 1762125"/>
                <a:gd name="connsiteX13" fmla="*/ 469422 w 1504950"/>
                <a:gd name="connsiteY13" fmla="*/ 1753552 h 1762125"/>
                <a:gd name="connsiteX14" fmla="*/ 1221897 w 1504950"/>
                <a:gd name="connsiteY14" fmla="*/ 1755458 h 1762125"/>
                <a:gd name="connsiteX15" fmla="*/ 1268569 w 1504950"/>
                <a:gd name="connsiteY15" fmla="*/ 1708785 h 1762125"/>
                <a:gd name="connsiteX16" fmla="*/ 1259997 w 1504950"/>
                <a:gd name="connsiteY16" fmla="*/ 1161098 h 1762125"/>
                <a:gd name="connsiteX17" fmla="*/ 1290477 w 1504950"/>
                <a:gd name="connsiteY17" fmla="*/ 1106805 h 1762125"/>
                <a:gd name="connsiteX18" fmla="*/ 1466689 w 1504950"/>
                <a:gd name="connsiteY18" fmla="*/ 876300 h 1762125"/>
                <a:gd name="connsiteX19" fmla="*/ 1481929 w 1504950"/>
                <a:gd name="connsiteY19" fmla="*/ 793433 h 1762125"/>
                <a:gd name="connsiteX20" fmla="*/ 1495264 w 1504950"/>
                <a:gd name="connsiteY20" fmla="*/ 14288 h 1762125"/>
                <a:gd name="connsiteX0" fmla="*/ 609440 w 1481080"/>
                <a:gd name="connsiteY0" fmla="*/ 580072 h 1741169"/>
                <a:gd name="connsiteX1" fmla="*/ 654207 w 1481080"/>
                <a:gd name="connsiteY1" fmla="*/ 557212 h 1741169"/>
                <a:gd name="connsiteX2" fmla="*/ 743742 w 1481080"/>
                <a:gd name="connsiteY2" fmla="*/ 521017 h 1741169"/>
                <a:gd name="connsiteX3" fmla="*/ 848517 w 1481080"/>
                <a:gd name="connsiteY3" fmla="*/ 254317 h 1741169"/>
                <a:gd name="connsiteX4" fmla="*/ 222725 w 1481080"/>
                <a:gd name="connsiteY4" fmla="*/ 172402 h 1741169"/>
                <a:gd name="connsiteX5" fmla="*/ 63657 w 1481080"/>
                <a:gd name="connsiteY5" fmla="*/ 268605 h 1741169"/>
                <a:gd name="connsiteX6" fmla="*/ 28415 w 1481080"/>
                <a:gd name="connsiteY6" fmla="*/ 388620 h 1741169"/>
                <a:gd name="connsiteX7" fmla="*/ 792 w 1481080"/>
                <a:gd name="connsiteY7" fmla="*/ 545782 h 1741169"/>
                <a:gd name="connsiteX8" fmla="*/ 16985 w 1481080"/>
                <a:gd name="connsiteY8" fmla="*/ 613410 h 1741169"/>
                <a:gd name="connsiteX9" fmla="*/ 285590 w 1481080"/>
                <a:gd name="connsiteY9" fmla="*/ 1036320 h 1741169"/>
                <a:gd name="connsiteX10" fmla="*/ 371315 w 1481080"/>
                <a:gd name="connsiteY10" fmla="*/ 1119187 h 1741169"/>
                <a:gd name="connsiteX11" fmla="*/ 392270 w 1481080"/>
                <a:gd name="connsiteY11" fmla="*/ 1166812 h 1741169"/>
                <a:gd name="connsiteX12" fmla="*/ 400842 w 1481080"/>
                <a:gd name="connsiteY12" fmla="*/ 1688782 h 1741169"/>
                <a:gd name="connsiteX13" fmla="*/ 455135 w 1481080"/>
                <a:gd name="connsiteY13" fmla="*/ 1739264 h 1741169"/>
                <a:gd name="connsiteX14" fmla="*/ 1207610 w 1481080"/>
                <a:gd name="connsiteY14" fmla="*/ 1741170 h 1741169"/>
                <a:gd name="connsiteX15" fmla="*/ 1254282 w 1481080"/>
                <a:gd name="connsiteY15" fmla="*/ 1694497 h 1741169"/>
                <a:gd name="connsiteX16" fmla="*/ 1245710 w 1481080"/>
                <a:gd name="connsiteY16" fmla="*/ 1146810 h 1741169"/>
                <a:gd name="connsiteX17" fmla="*/ 1276190 w 1481080"/>
                <a:gd name="connsiteY17" fmla="*/ 1092517 h 1741169"/>
                <a:gd name="connsiteX18" fmla="*/ 1452402 w 1481080"/>
                <a:gd name="connsiteY18" fmla="*/ 862012 h 1741169"/>
                <a:gd name="connsiteX19" fmla="*/ 1467642 w 1481080"/>
                <a:gd name="connsiteY19" fmla="*/ 779145 h 1741169"/>
                <a:gd name="connsiteX20" fmla="*/ 1480977 w 1481080"/>
                <a:gd name="connsiteY20" fmla="*/ 0 h 1741169"/>
                <a:gd name="connsiteX0" fmla="*/ 609440 w 1481080"/>
                <a:gd name="connsiteY0" fmla="*/ 580072 h 2260882"/>
                <a:gd name="connsiteX1" fmla="*/ 654207 w 1481080"/>
                <a:gd name="connsiteY1" fmla="*/ 557212 h 2260882"/>
                <a:gd name="connsiteX2" fmla="*/ 743742 w 1481080"/>
                <a:gd name="connsiteY2" fmla="*/ 521017 h 2260882"/>
                <a:gd name="connsiteX3" fmla="*/ 848517 w 1481080"/>
                <a:gd name="connsiteY3" fmla="*/ 254317 h 2260882"/>
                <a:gd name="connsiteX4" fmla="*/ 222725 w 1481080"/>
                <a:gd name="connsiteY4" fmla="*/ 172402 h 2260882"/>
                <a:gd name="connsiteX5" fmla="*/ 63657 w 1481080"/>
                <a:gd name="connsiteY5" fmla="*/ 268605 h 2260882"/>
                <a:gd name="connsiteX6" fmla="*/ 28415 w 1481080"/>
                <a:gd name="connsiteY6" fmla="*/ 388620 h 2260882"/>
                <a:gd name="connsiteX7" fmla="*/ 792 w 1481080"/>
                <a:gd name="connsiteY7" fmla="*/ 545782 h 2260882"/>
                <a:gd name="connsiteX8" fmla="*/ 16985 w 1481080"/>
                <a:gd name="connsiteY8" fmla="*/ 613410 h 2260882"/>
                <a:gd name="connsiteX9" fmla="*/ 285590 w 1481080"/>
                <a:gd name="connsiteY9" fmla="*/ 1036320 h 2260882"/>
                <a:gd name="connsiteX10" fmla="*/ 371315 w 1481080"/>
                <a:gd name="connsiteY10" fmla="*/ 1119187 h 2260882"/>
                <a:gd name="connsiteX11" fmla="*/ 392270 w 1481080"/>
                <a:gd name="connsiteY11" fmla="*/ 1166812 h 2260882"/>
                <a:gd name="connsiteX12" fmla="*/ 400842 w 1481080"/>
                <a:gd name="connsiteY12" fmla="*/ 1688782 h 2260882"/>
                <a:gd name="connsiteX13" fmla="*/ 455135 w 1481080"/>
                <a:gd name="connsiteY13" fmla="*/ 1739264 h 2260882"/>
                <a:gd name="connsiteX14" fmla="*/ 1037213 w 1481080"/>
                <a:gd name="connsiteY14" fmla="*/ 2260882 h 2260882"/>
                <a:gd name="connsiteX15" fmla="*/ 1254282 w 1481080"/>
                <a:gd name="connsiteY15" fmla="*/ 1694497 h 2260882"/>
                <a:gd name="connsiteX16" fmla="*/ 1245710 w 1481080"/>
                <a:gd name="connsiteY16" fmla="*/ 1146810 h 2260882"/>
                <a:gd name="connsiteX17" fmla="*/ 1276190 w 1481080"/>
                <a:gd name="connsiteY17" fmla="*/ 1092517 h 2260882"/>
                <a:gd name="connsiteX18" fmla="*/ 1452402 w 1481080"/>
                <a:gd name="connsiteY18" fmla="*/ 862012 h 2260882"/>
                <a:gd name="connsiteX19" fmla="*/ 1467642 w 1481080"/>
                <a:gd name="connsiteY19" fmla="*/ 779145 h 2260882"/>
                <a:gd name="connsiteX20" fmla="*/ 1480977 w 1481080"/>
                <a:gd name="connsiteY20" fmla="*/ 0 h 2260882"/>
                <a:gd name="connsiteX0" fmla="*/ 609440 w 1481080"/>
                <a:gd name="connsiteY0" fmla="*/ 580072 h 4169333"/>
                <a:gd name="connsiteX1" fmla="*/ 654207 w 1481080"/>
                <a:gd name="connsiteY1" fmla="*/ 557212 h 4169333"/>
                <a:gd name="connsiteX2" fmla="*/ 743742 w 1481080"/>
                <a:gd name="connsiteY2" fmla="*/ 521017 h 4169333"/>
                <a:gd name="connsiteX3" fmla="*/ 848517 w 1481080"/>
                <a:gd name="connsiteY3" fmla="*/ 254317 h 4169333"/>
                <a:gd name="connsiteX4" fmla="*/ 222725 w 1481080"/>
                <a:gd name="connsiteY4" fmla="*/ 172402 h 4169333"/>
                <a:gd name="connsiteX5" fmla="*/ 63657 w 1481080"/>
                <a:gd name="connsiteY5" fmla="*/ 268605 h 4169333"/>
                <a:gd name="connsiteX6" fmla="*/ 28415 w 1481080"/>
                <a:gd name="connsiteY6" fmla="*/ 388620 h 4169333"/>
                <a:gd name="connsiteX7" fmla="*/ 792 w 1481080"/>
                <a:gd name="connsiteY7" fmla="*/ 545782 h 4169333"/>
                <a:gd name="connsiteX8" fmla="*/ 16985 w 1481080"/>
                <a:gd name="connsiteY8" fmla="*/ 613410 h 4169333"/>
                <a:gd name="connsiteX9" fmla="*/ 285590 w 1481080"/>
                <a:gd name="connsiteY9" fmla="*/ 1036320 h 4169333"/>
                <a:gd name="connsiteX10" fmla="*/ 371315 w 1481080"/>
                <a:gd name="connsiteY10" fmla="*/ 1119187 h 4169333"/>
                <a:gd name="connsiteX11" fmla="*/ 392270 w 1481080"/>
                <a:gd name="connsiteY11" fmla="*/ 1166812 h 4169333"/>
                <a:gd name="connsiteX12" fmla="*/ 400842 w 1481080"/>
                <a:gd name="connsiteY12" fmla="*/ 1688782 h 4169333"/>
                <a:gd name="connsiteX13" fmla="*/ 455135 w 1481080"/>
                <a:gd name="connsiteY13" fmla="*/ 1739264 h 4169333"/>
                <a:gd name="connsiteX14" fmla="*/ 1309849 w 1481080"/>
                <a:gd name="connsiteY14" fmla="*/ 4169333 h 4169333"/>
                <a:gd name="connsiteX15" fmla="*/ 1254282 w 1481080"/>
                <a:gd name="connsiteY15" fmla="*/ 1694497 h 4169333"/>
                <a:gd name="connsiteX16" fmla="*/ 1245710 w 1481080"/>
                <a:gd name="connsiteY16" fmla="*/ 1146810 h 4169333"/>
                <a:gd name="connsiteX17" fmla="*/ 1276190 w 1481080"/>
                <a:gd name="connsiteY17" fmla="*/ 1092517 h 4169333"/>
                <a:gd name="connsiteX18" fmla="*/ 1452402 w 1481080"/>
                <a:gd name="connsiteY18" fmla="*/ 862012 h 4169333"/>
                <a:gd name="connsiteX19" fmla="*/ 1467642 w 1481080"/>
                <a:gd name="connsiteY19" fmla="*/ 779145 h 4169333"/>
                <a:gd name="connsiteX20" fmla="*/ 1480977 w 1481080"/>
                <a:gd name="connsiteY20" fmla="*/ 0 h 4169333"/>
                <a:gd name="connsiteX0" fmla="*/ 609440 w 1481080"/>
                <a:gd name="connsiteY0" fmla="*/ 580072 h 4169333"/>
                <a:gd name="connsiteX1" fmla="*/ 654207 w 1481080"/>
                <a:gd name="connsiteY1" fmla="*/ 557212 h 4169333"/>
                <a:gd name="connsiteX2" fmla="*/ 743742 w 1481080"/>
                <a:gd name="connsiteY2" fmla="*/ 521017 h 4169333"/>
                <a:gd name="connsiteX3" fmla="*/ 848517 w 1481080"/>
                <a:gd name="connsiteY3" fmla="*/ 254317 h 4169333"/>
                <a:gd name="connsiteX4" fmla="*/ 222725 w 1481080"/>
                <a:gd name="connsiteY4" fmla="*/ 172402 h 4169333"/>
                <a:gd name="connsiteX5" fmla="*/ 63657 w 1481080"/>
                <a:gd name="connsiteY5" fmla="*/ 268605 h 4169333"/>
                <a:gd name="connsiteX6" fmla="*/ 28415 w 1481080"/>
                <a:gd name="connsiteY6" fmla="*/ 388620 h 4169333"/>
                <a:gd name="connsiteX7" fmla="*/ 792 w 1481080"/>
                <a:gd name="connsiteY7" fmla="*/ 545782 h 4169333"/>
                <a:gd name="connsiteX8" fmla="*/ 16985 w 1481080"/>
                <a:gd name="connsiteY8" fmla="*/ 613410 h 4169333"/>
                <a:gd name="connsiteX9" fmla="*/ 285590 w 1481080"/>
                <a:gd name="connsiteY9" fmla="*/ 1036320 h 4169333"/>
                <a:gd name="connsiteX10" fmla="*/ 371315 w 1481080"/>
                <a:gd name="connsiteY10" fmla="*/ 1119187 h 4169333"/>
                <a:gd name="connsiteX11" fmla="*/ 392270 w 1481080"/>
                <a:gd name="connsiteY11" fmla="*/ 1166812 h 4169333"/>
                <a:gd name="connsiteX12" fmla="*/ 400842 w 1481080"/>
                <a:gd name="connsiteY12" fmla="*/ 1688782 h 4169333"/>
                <a:gd name="connsiteX13" fmla="*/ 455135 w 1481080"/>
                <a:gd name="connsiteY13" fmla="*/ 1739264 h 4169333"/>
                <a:gd name="connsiteX14" fmla="*/ 1309849 w 1481080"/>
                <a:gd name="connsiteY14" fmla="*/ 4169333 h 4169333"/>
                <a:gd name="connsiteX15" fmla="*/ 1254282 w 1481080"/>
                <a:gd name="connsiteY15" fmla="*/ 1694497 h 4169333"/>
                <a:gd name="connsiteX16" fmla="*/ 1245710 w 1481080"/>
                <a:gd name="connsiteY16" fmla="*/ 1146810 h 4169333"/>
                <a:gd name="connsiteX17" fmla="*/ 1276190 w 1481080"/>
                <a:gd name="connsiteY17" fmla="*/ 1092517 h 4169333"/>
                <a:gd name="connsiteX18" fmla="*/ 1452402 w 1481080"/>
                <a:gd name="connsiteY18" fmla="*/ 862012 h 4169333"/>
                <a:gd name="connsiteX19" fmla="*/ 1467642 w 1481080"/>
                <a:gd name="connsiteY19" fmla="*/ 779145 h 4169333"/>
                <a:gd name="connsiteX20" fmla="*/ 1480977 w 1481080"/>
                <a:gd name="connsiteY20" fmla="*/ 0 h 4169333"/>
                <a:gd name="connsiteX0" fmla="*/ 609440 w 1481080"/>
                <a:gd name="connsiteY0" fmla="*/ 580072 h 4215661"/>
                <a:gd name="connsiteX1" fmla="*/ 654207 w 1481080"/>
                <a:gd name="connsiteY1" fmla="*/ 557212 h 4215661"/>
                <a:gd name="connsiteX2" fmla="*/ 743742 w 1481080"/>
                <a:gd name="connsiteY2" fmla="*/ 521017 h 4215661"/>
                <a:gd name="connsiteX3" fmla="*/ 848517 w 1481080"/>
                <a:gd name="connsiteY3" fmla="*/ 254317 h 4215661"/>
                <a:gd name="connsiteX4" fmla="*/ 222725 w 1481080"/>
                <a:gd name="connsiteY4" fmla="*/ 172402 h 4215661"/>
                <a:gd name="connsiteX5" fmla="*/ 63657 w 1481080"/>
                <a:gd name="connsiteY5" fmla="*/ 268605 h 4215661"/>
                <a:gd name="connsiteX6" fmla="*/ 28415 w 1481080"/>
                <a:gd name="connsiteY6" fmla="*/ 388620 h 4215661"/>
                <a:gd name="connsiteX7" fmla="*/ 792 w 1481080"/>
                <a:gd name="connsiteY7" fmla="*/ 545782 h 4215661"/>
                <a:gd name="connsiteX8" fmla="*/ 16985 w 1481080"/>
                <a:gd name="connsiteY8" fmla="*/ 613410 h 4215661"/>
                <a:gd name="connsiteX9" fmla="*/ 285590 w 1481080"/>
                <a:gd name="connsiteY9" fmla="*/ 1036320 h 4215661"/>
                <a:gd name="connsiteX10" fmla="*/ 371315 w 1481080"/>
                <a:gd name="connsiteY10" fmla="*/ 1119187 h 4215661"/>
                <a:gd name="connsiteX11" fmla="*/ 392270 w 1481080"/>
                <a:gd name="connsiteY11" fmla="*/ 1166812 h 4215661"/>
                <a:gd name="connsiteX12" fmla="*/ 400842 w 1481080"/>
                <a:gd name="connsiteY12" fmla="*/ 1688782 h 4215661"/>
                <a:gd name="connsiteX13" fmla="*/ 361416 w 1481080"/>
                <a:gd name="connsiteY13" fmla="*/ 4124828 h 4215661"/>
                <a:gd name="connsiteX14" fmla="*/ 1309849 w 1481080"/>
                <a:gd name="connsiteY14" fmla="*/ 4169333 h 4215661"/>
                <a:gd name="connsiteX15" fmla="*/ 1254282 w 1481080"/>
                <a:gd name="connsiteY15" fmla="*/ 1694497 h 4215661"/>
                <a:gd name="connsiteX16" fmla="*/ 1245710 w 1481080"/>
                <a:gd name="connsiteY16" fmla="*/ 1146810 h 4215661"/>
                <a:gd name="connsiteX17" fmla="*/ 1276190 w 1481080"/>
                <a:gd name="connsiteY17" fmla="*/ 1092517 h 4215661"/>
                <a:gd name="connsiteX18" fmla="*/ 1452402 w 1481080"/>
                <a:gd name="connsiteY18" fmla="*/ 862012 h 4215661"/>
                <a:gd name="connsiteX19" fmla="*/ 1467642 w 1481080"/>
                <a:gd name="connsiteY19" fmla="*/ 779145 h 4215661"/>
                <a:gd name="connsiteX20" fmla="*/ 1480977 w 1481080"/>
                <a:gd name="connsiteY20" fmla="*/ 0 h 4215661"/>
                <a:gd name="connsiteX0" fmla="*/ 609440 w 1481080"/>
                <a:gd name="connsiteY0" fmla="*/ 580072 h 4169333"/>
                <a:gd name="connsiteX1" fmla="*/ 654207 w 1481080"/>
                <a:gd name="connsiteY1" fmla="*/ 557212 h 4169333"/>
                <a:gd name="connsiteX2" fmla="*/ 743742 w 1481080"/>
                <a:gd name="connsiteY2" fmla="*/ 521017 h 4169333"/>
                <a:gd name="connsiteX3" fmla="*/ 848517 w 1481080"/>
                <a:gd name="connsiteY3" fmla="*/ 254317 h 4169333"/>
                <a:gd name="connsiteX4" fmla="*/ 222725 w 1481080"/>
                <a:gd name="connsiteY4" fmla="*/ 172402 h 4169333"/>
                <a:gd name="connsiteX5" fmla="*/ 63657 w 1481080"/>
                <a:gd name="connsiteY5" fmla="*/ 268605 h 4169333"/>
                <a:gd name="connsiteX6" fmla="*/ 28415 w 1481080"/>
                <a:gd name="connsiteY6" fmla="*/ 388620 h 4169333"/>
                <a:gd name="connsiteX7" fmla="*/ 792 w 1481080"/>
                <a:gd name="connsiteY7" fmla="*/ 545782 h 4169333"/>
                <a:gd name="connsiteX8" fmla="*/ 16985 w 1481080"/>
                <a:gd name="connsiteY8" fmla="*/ 613410 h 4169333"/>
                <a:gd name="connsiteX9" fmla="*/ 285590 w 1481080"/>
                <a:gd name="connsiteY9" fmla="*/ 1036320 h 4169333"/>
                <a:gd name="connsiteX10" fmla="*/ 371315 w 1481080"/>
                <a:gd name="connsiteY10" fmla="*/ 1119187 h 4169333"/>
                <a:gd name="connsiteX11" fmla="*/ 392270 w 1481080"/>
                <a:gd name="connsiteY11" fmla="*/ 1166812 h 4169333"/>
                <a:gd name="connsiteX12" fmla="*/ 400842 w 1481080"/>
                <a:gd name="connsiteY12" fmla="*/ 1688782 h 4169333"/>
                <a:gd name="connsiteX13" fmla="*/ 361416 w 1481080"/>
                <a:gd name="connsiteY13" fmla="*/ 4124828 h 4169333"/>
                <a:gd name="connsiteX14" fmla="*/ 1309849 w 1481080"/>
                <a:gd name="connsiteY14" fmla="*/ 4169333 h 4169333"/>
                <a:gd name="connsiteX15" fmla="*/ 1254282 w 1481080"/>
                <a:gd name="connsiteY15" fmla="*/ 1694497 h 4169333"/>
                <a:gd name="connsiteX16" fmla="*/ 1245710 w 1481080"/>
                <a:gd name="connsiteY16" fmla="*/ 1146810 h 4169333"/>
                <a:gd name="connsiteX17" fmla="*/ 1276190 w 1481080"/>
                <a:gd name="connsiteY17" fmla="*/ 1092517 h 4169333"/>
                <a:gd name="connsiteX18" fmla="*/ 1452402 w 1481080"/>
                <a:gd name="connsiteY18" fmla="*/ 862012 h 4169333"/>
                <a:gd name="connsiteX19" fmla="*/ 1467642 w 1481080"/>
                <a:gd name="connsiteY19" fmla="*/ 779145 h 4169333"/>
                <a:gd name="connsiteX20" fmla="*/ 1480977 w 1481080"/>
                <a:gd name="connsiteY20" fmla="*/ 0 h 4169333"/>
                <a:gd name="connsiteX0" fmla="*/ 609440 w 1481080"/>
                <a:gd name="connsiteY0" fmla="*/ 580072 h 4198147"/>
                <a:gd name="connsiteX1" fmla="*/ 654207 w 1481080"/>
                <a:gd name="connsiteY1" fmla="*/ 557212 h 4198147"/>
                <a:gd name="connsiteX2" fmla="*/ 743742 w 1481080"/>
                <a:gd name="connsiteY2" fmla="*/ 521017 h 4198147"/>
                <a:gd name="connsiteX3" fmla="*/ 848517 w 1481080"/>
                <a:gd name="connsiteY3" fmla="*/ 254317 h 4198147"/>
                <a:gd name="connsiteX4" fmla="*/ 222725 w 1481080"/>
                <a:gd name="connsiteY4" fmla="*/ 172402 h 4198147"/>
                <a:gd name="connsiteX5" fmla="*/ 63657 w 1481080"/>
                <a:gd name="connsiteY5" fmla="*/ 268605 h 4198147"/>
                <a:gd name="connsiteX6" fmla="*/ 28415 w 1481080"/>
                <a:gd name="connsiteY6" fmla="*/ 388620 h 4198147"/>
                <a:gd name="connsiteX7" fmla="*/ 792 w 1481080"/>
                <a:gd name="connsiteY7" fmla="*/ 545782 h 4198147"/>
                <a:gd name="connsiteX8" fmla="*/ 16985 w 1481080"/>
                <a:gd name="connsiteY8" fmla="*/ 613410 h 4198147"/>
                <a:gd name="connsiteX9" fmla="*/ 285590 w 1481080"/>
                <a:gd name="connsiteY9" fmla="*/ 1036320 h 4198147"/>
                <a:gd name="connsiteX10" fmla="*/ 371315 w 1481080"/>
                <a:gd name="connsiteY10" fmla="*/ 1119187 h 4198147"/>
                <a:gd name="connsiteX11" fmla="*/ 392270 w 1481080"/>
                <a:gd name="connsiteY11" fmla="*/ 1166812 h 4198147"/>
                <a:gd name="connsiteX12" fmla="*/ 400842 w 1481080"/>
                <a:gd name="connsiteY12" fmla="*/ 1688782 h 4198147"/>
                <a:gd name="connsiteX13" fmla="*/ 318817 w 1481080"/>
                <a:gd name="connsiteY13" fmla="*/ 4192987 h 4198147"/>
                <a:gd name="connsiteX14" fmla="*/ 1309849 w 1481080"/>
                <a:gd name="connsiteY14" fmla="*/ 4169333 h 4198147"/>
                <a:gd name="connsiteX15" fmla="*/ 1254282 w 1481080"/>
                <a:gd name="connsiteY15" fmla="*/ 1694497 h 4198147"/>
                <a:gd name="connsiteX16" fmla="*/ 1245710 w 1481080"/>
                <a:gd name="connsiteY16" fmla="*/ 1146810 h 4198147"/>
                <a:gd name="connsiteX17" fmla="*/ 1276190 w 1481080"/>
                <a:gd name="connsiteY17" fmla="*/ 1092517 h 4198147"/>
                <a:gd name="connsiteX18" fmla="*/ 1452402 w 1481080"/>
                <a:gd name="connsiteY18" fmla="*/ 862012 h 4198147"/>
                <a:gd name="connsiteX19" fmla="*/ 1467642 w 1481080"/>
                <a:gd name="connsiteY19" fmla="*/ 779145 h 4198147"/>
                <a:gd name="connsiteX20" fmla="*/ 1480977 w 1481080"/>
                <a:gd name="connsiteY20" fmla="*/ 0 h 4198147"/>
                <a:gd name="connsiteX0" fmla="*/ 609440 w 1481080"/>
                <a:gd name="connsiteY0" fmla="*/ 580072 h 4193135"/>
                <a:gd name="connsiteX1" fmla="*/ 654207 w 1481080"/>
                <a:gd name="connsiteY1" fmla="*/ 557212 h 4193135"/>
                <a:gd name="connsiteX2" fmla="*/ 743742 w 1481080"/>
                <a:gd name="connsiteY2" fmla="*/ 521017 h 4193135"/>
                <a:gd name="connsiteX3" fmla="*/ 848517 w 1481080"/>
                <a:gd name="connsiteY3" fmla="*/ 254317 h 4193135"/>
                <a:gd name="connsiteX4" fmla="*/ 222725 w 1481080"/>
                <a:gd name="connsiteY4" fmla="*/ 172402 h 4193135"/>
                <a:gd name="connsiteX5" fmla="*/ 63657 w 1481080"/>
                <a:gd name="connsiteY5" fmla="*/ 268605 h 4193135"/>
                <a:gd name="connsiteX6" fmla="*/ 28415 w 1481080"/>
                <a:gd name="connsiteY6" fmla="*/ 388620 h 4193135"/>
                <a:gd name="connsiteX7" fmla="*/ 792 w 1481080"/>
                <a:gd name="connsiteY7" fmla="*/ 545782 h 4193135"/>
                <a:gd name="connsiteX8" fmla="*/ 16985 w 1481080"/>
                <a:gd name="connsiteY8" fmla="*/ 613410 h 4193135"/>
                <a:gd name="connsiteX9" fmla="*/ 285590 w 1481080"/>
                <a:gd name="connsiteY9" fmla="*/ 1036320 h 4193135"/>
                <a:gd name="connsiteX10" fmla="*/ 371315 w 1481080"/>
                <a:gd name="connsiteY10" fmla="*/ 1119187 h 4193135"/>
                <a:gd name="connsiteX11" fmla="*/ 392270 w 1481080"/>
                <a:gd name="connsiteY11" fmla="*/ 1166812 h 4193135"/>
                <a:gd name="connsiteX12" fmla="*/ 400842 w 1481080"/>
                <a:gd name="connsiteY12" fmla="*/ 1688782 h 4193135"/>
                <a:gd name="connsiteX13" fmla="*/ 318817 w 1481080"/>
                <a:gd name="connsiteY13" fmla="*/ 4192987 h 4193135"/>
                <a:gd name="connsiteX14" fmla="*/ 1309849 w 1481080"/>
                <a:gd name="connsiteY14" fmla="*/ 4169333 h 4193135"/>
                <a:gd name="connsiteX15" fmla="*/ 1254282 w 1481080"/>
                <a:gd name="connsiteY15" fmla="*/ 1694497 h 4193135"/>
                <a:gd name="connsiteX16" fmla="*/ 1245710 w 1481080"/>
                <a:gd name="connsiteY16" fmla="*/ 1146810 h 4193135"/>
                <a:gd name="connsiteX17" fmla="*/ 1276190 w 1481080"/>
                <a:gd name="connsiteY17" fmla="*/ 1092517 h 4193135"/>
                <a:gd name="connsiteX18" fmla="*/ 1452402 w 1481080"/>
                <a:gd name="connsiteY18" fmla="*/ 862012 h 4193135"/>
                <a:gd name="connsiteX19" fmla="*/ 1467642 w 1481080"/>
                <a:gd name="connsiteY19" fmla="*/ 779145 h 4193135"/>
                <a:gd name="connsiteX20" fmla="*/ 1480977 w 1481080"/>
                <a:gd name="connsiteY20" fmla="*/ 0 h 4193135"/>
                <a:gd name="connsiteX0" fmla="*/ 609440 w 1481080"/>
                <a:gd name="connsiteY0" fmla="*/ 580072 h 4169333"/>
                <a:gd name="connsiteX1" fmla="*/ 654207 w 1481080"/>
                <a:gd name="connsiteY1" fmla="*/ 557212 h 4169333"/>
                <a:gd name="connsiteX2" fmla="*/ 743742 w 1481080"/>
                <a:gd name="connsiteY2" fmla="*/ 521017 h 4169333"/>
                <a:gd name="connsiteX3" fmla="*/ 848517 w 1481080"/>
                <a:gd name="connsiteY3" fmla="*/ 254317 h 4169333"/>
                <a:gd name="connsiteX4" fmla="*/ 222725 w 1481080"/>
                <a:gd name="connsiteY4" fmla="*/ 172402 h 4169333"/>
                <a:gd name="connsiteX5" fmla="*/ 63657 w 1481080"/>
                <a:gd name="connsiteY5" fmla="*/ 268605 h 4169333"/>
                <a:gd name="connsiteX6" fmla="*/ 28415 w 1481080"/>
                <a:gd name="connsiteY6" fmla="*/ 388620 h 4169333"/>
                <a:gd name="connsiteX7" fmla="*/ 792 w 1481080"/>
                <a:gd name="connsiteY7" fmla="*/ 545782 h 4169333"/>
                <a:gd name="connsiteX8" fmla="*/ 16985 w 1481080"/>
                <a:gd name="connsiteY8" fmla="*/ 613410 h 4169333"/>
                <a:gd name="connsiteX9" fmla="*/ 285590 w 1481080"/>
                <a:gd name="connsiteY9" fmla="*/ 1036320 h 4169333"/>
                <a:gd name="connsiteX10" fmla="*/ 371315 w 1481080"/>
                <a:gd name="connsiteY10" fmla="*/ 1119187 h 4169333"/>
                <a:gd name="connsiteX11" fmla="*/ 392270 w 1481080"/>
                <a:gd name="connsiteY11" fmla="*/ 1166812 h 4169333"/>
                <a:gd name="connsiteX12" fmla="*/ 400842 w 1481080"/>
                <a:gd name="connsiteY12" fmla="*/ 1688782 h 4169333"/>
                <a:gd name="connsiteX13" fmla="*/ 284737 w 1481080"/>
                <a:gd name="connsiteY13" fmla="*/ 4167428 h 4169333"/>
                <a:gd name="connsiteX14" fmla="*/ 1309849 w 1481080"/>
                <a:gd name="connsiteY14" fmla="*/ 4169333 h 4169333"/>
                <a:gd name="connsiteX15" fmla="*/ 1254282 w 1481080"/>
                <a:gd name="connsiteY15" fmla="*/ 1694497 h 4169333"/>
                <a:gd name="connsiteX16" fmla="*/ 1245710 w 1481080"/>
                <a:gd name="connsiteY16" fmla="*/ 1146810 h 4169333"/>
                <a:gd name="connsiteX17" fmla="*/ 1276190 w 1481080"/>
                <a:gd name="connsiteY17" fmla="*/ 1092517 h 4169333"/>
                <a:gd name="connsiteX18" fmla="*/ 1452402 w 1481080"/>
                <a:gd name="connsiteY18" fmla="*/ 862012 h 4169333"/>
                <a:gd name="connsiteX19" fmla="*/ 1467642 w 1481080"/>
                <a:gd name="connsiteY19" fmla="*/ 779145 h 4169333"/>
                <a:gd name="connsiteX20" fmla="*/ 1480977 w 1481080"/>
                <a:gd name="connsiteY20" fmla="*/ 0 h 4169333"/>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54282 w 1481080"/>
                <a:gd name="connsiteY15" fmla="*/ 1694497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54282 w 1481080"/>
                <a:gd name="connsiteY15" fmla="*/ 1694497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54282 w 1481080"/>
                <a:gd name="connsiteY15" fmla="*/ 1694497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62802 w 1481080"/>
                <a:gd name="connsiteY15" fmla="*/ 2069371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62802 w 1481080"/>
                <a:gd name="connsiteY15" fmla="*/ 2069371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0842 w 1481080"/>
                <a:gd name="connsiteY12" fmla="*/ 1688782 h 4173579"/>
                <a:gd name="connsiteX13" fmla="*/ 284737 w 1481080"/>
                <a:gd name="connsiteY13" fmla="*/ 4167428 h 4173579"/>
                <a:gd name="connsiteX14" fmla="*/ 1309849 w 1481080"/>
                <a:gd name="connsiteY14" fmla="*/ 4169333 h 4173579"/>
                <a:gd name="connsiteX15" fmla="*/ 1254282 w 1481080"/>
                <a:gd name="connsiteY15" fmla="*/ 1617818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9362 w 1481080"/>
                <a:gd name="connsiteY12" fmla="*/ 1637663 h 4173579"/>
                <a:gd name="connsiteX13" fmla="*/ 284737 w 1481080"/>
                <a:gd name="connsiteY13" fmla="*/ 4167428 h 4173579"/>
                <a:gd name="connsiteX14" fmla="*/ 1309849 w 1481080"/>
                <a:gd name="connsiteY14" fmla="*/ 4169333 h 4173579"/>
                <a:gd name="connsiteX15" fmla="*/ 1254282 w 1481080"/>
                <a:gd name="connsiteY15" fmla="*/ 1617818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9362 w 1481080"/>
                <a:gd name="connsiteY12" fmla="*/ 1637663 h 4173579"/>
                <a:gd name="connsiteX13" fmla="*/ 284737 w 1481080"/>
                <a:gd name="connsiteY13" fmla="*/ 4167428 h 4173579"/>
                <a:gd name="connsiteX14" fmla="*/ 1343928 w 1481080"/>
                <a:gd name="connsiteY14" fmla="*/ 4169333 h 4173579"/>
                <a:gd name="connsiteX15" fmla="*/ 1254282 w 1481080"/>
                <a:gd name="connsiteY15" fmla="*/ 1617818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 name="connsiteX0" fmla="*/ 609440 w 1481080"/>
                <a:gd name="connsiteY0" fmla="*/ 580072 h 4173579"/>
                <a:gd name="connsiteX1" fmla="*/ 654207 w 1481080"/>
                <a:gd name="connsiteY1" fmla="*/ 557212 h 4173579"/>
                <a:gd name="connsiteX2" fmla="*/ 743742 w 1481080"/>
                <a:gd name="connsiteY2" fmla="*/ 521017 h 4173579"/>
                <a:gd name="connsiteX3" fmla="*/ 848517 w 1481080"/>
                <a:gd name="connsiteY3" fmla="*/ 254317 h 4173579"/>
                <a:gd name="connsiteX4" fmla="*/ 222725 w 1481080"/>
                <a:gd name="connsiteY4" fmla="*/ 172402 h 4173579"/>
                <a:gd name="connsiteX5" fmla="*/ 63657 w 1481080"/>
                <a:gd name="connsiteY5" fmla="*/ 268605 h 4173579"/>
                <a:gd name="connsiteX6" fmla="*/ 28415 w 1481080"/>
                <a:gd name="connsiteY6" fmla="*/ 388620 h 4173579"/>
                <a:gd name="connsiteX7" fmla="*/ 792 w 1481080"/>
                <a:gd name="connsiteY7" fmla="*/ 545782 h 4173579"/>
                <a:gd name="connsiteX8" fmla="*/ 16985 w 1481080"/>
                <a:gd name="connsiteY8" fmla="*/ 613410 h 4173579"/>
                <a:gd name="connsiteX9" fmla="*/ 285590 w 1481080"/>
                <a:gd name="connsiteY9" fmla="*/ 1036320 h 4173579"/>
                <a:gd name="connsiteX10" fmla="*/ 371315 w 1481080"/>
                <a:gd name="connsiteY10" fmla="*/ 1119187 h 4173579"/>
                <a:gd name="connsiteX11" fmla="*/ 392270 w 1481080"/>
                <a:gd name="connsiteY11" fmla="*/ 1166812 h 4173579"/>
                <a:gd name="connsiteX12" fmla="*/ 409362 w 1481080"/>
                <a:gd name="connsiteY12" fmla="*/ 1637663 h 4173579"/>
                <a:gd name="connsiteX13" fmla="*/ 284737 w 1481080"/>
                <a:gd name="connsiteY13" fmla="*/ 4167428 h 4173579"/>
                <a:gd name="connsiteX14" fmla="*/ 1386528 w 1481080"/>
                <a:gd name="connsiteY14" fmla="*/ 4169333 h 4173579"/>
                <a:gd name="connsiteX15" fmla="*/ 1254282 w 1481080"/>
                <a:gd name="connsiteY15" fmla="*/ 1617818 h 4173579"/>
                <a:gd name="connsiteX16" fmla="*/ 1245710 w 1481080"/>
                <a:gd name="connsiteY16" fmla="*/ 1146810 h 4173579"/>
                <a:gd name="connsiteX17" fmla="*/ 1276190 w 1481080"/>
                <a:gd name="connsiteY17" fmla="*/ 1092517 h 4173579"/>
                <a:gd name="connsiteX18" fmla="*/ 1452402 w 1481080"/>
                <a:gd name="connsiteY18" fmla="*/ 862012 h 4173579"/>
                <a:gd name="connsiteX19" fmla="*/ 1467642 w 1481080"/>
                <a:gd name="connsiteY19" fmla="*/ 779145 h 4173579"/>
                <a:gd name="connsiteX20" fmla="*/ 1480977 w 1481080"/>
                <a:gd name="connsiteY20" fmla="*/ 0 h 417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81080" h="4173579">
                  <a:moveTo>
                    <a:pt x="609440" y="580072"/>
                  </a:moveTo>
                  <a:cubicBezTo>
                    <a:pt x="621822" y="567690"/>
                    <a:pt x="637062" y="561022"/>
                    <a:pt x="654207" y="557212"/>
                  </a:cubicBezTo>
                  <a:cubicBezTo>
                    <a:pt x="686592" y="550545"/>
                    <a:pt x="717072" y="539115"/>
                    <a:pt x="743742" y="521017"/>
                  </a:cubicBezTo>
                  <a:cubicBezTo>
                    <a:pt x="819942" y="469582"/>
                    <a:pt x="845660" y="347662"/>
                    <a:pt x="848517" y="254317"/>
                  </a:cubicBezTo>
                  <a:cubicBezTo>
                    <a:pt x="849470" y="238125"/>
                    <a:pt x="307497" y="176212"/>
                    <a:pt x="222725" y="172402"/>
                  </a:cubicBezTo>
                  <a:cubicBezTo>
                    <a:pt x="152240" y="168592"/>
                    <a:pt x="84612" y="202882"/>
                    <a:pt x="63657" y="268605"/>
                  </a:cubicBezTo>
                  <a:cubicBezTo>
                    <a:pt x="51275" y="308610"/>
                    <a:pt x="40797" y="348615"/>
                    <a:pt x="28415" y="388620"/>
                  </a:cubicBezTo>
                  <a:cubicBezTo>
                    <a:pt x="19842" y="418147"/>
                    <a:pt x="8412" y="497204"/>
                    <a:pt x="792" y="545782"/>
                  </a:cubicBezTo>
                  <a:cubicBezTo>
                    <a:pt x="-2065" y="569595"/>
                    <a:pt x="2697" y="593407"/>
                    <a:pt x="16985" y="613410"/>
                  </a:cubicBezTo>
                  <a:cubicBezTo>
                    <a:pt x="75087" y="698182"/>
                    <a:pt x="226535" y="940117"/>
                    <a:pt x="285590" y="1036320"/>
                  </a:cubicBezTo>
                  <a:cubicBezTo>
                    <a:pt x="297020" y="1055370"/>
                    <a:pt x="351312" y="1106805"/>
                    <a:pt x="371315" y="1119187"/>
                  </a:cubicBezTo>
                  <a:cubicBezTo>
                    <a:pt x="381792" y="1125855"/>
                    <a:pt x="392270" y="1146810"/>
                    <a:pt x="392270" y="1166812"/>
                  </a:cubicBezTo>
                  <a:cubicBezTo>
                    <a:pt x="387507" y="1338262"/>
                    <a:pt x="401742" y="1465261"/>
                    <a:pt x="409362" y="1637663"/>
                  </a:cubicBezTo>
                  <a:cubicBezTo>
                    <a:pt x="419787" y="2309091"/>
                    <a:pt x="303633" y="3583606"/>
                    <a:pt x="284737" y="4167428"/>
                  </a:cubicBezTo>
                  <a:cubicBezTo>
                    <a:pt x="615155" y="4180419"/>
                    <a:pt x="1041984" y="4168698"/>
                    <a:pt x="1386528" y="4169333"/>
                  </a:cubicBezTo>
                  <a:cubicBezTo>
                    <a:pt x="1428438" y="4169333"/>
                    <a:pt x="1279842" y="1922892"/>
                    <a:pt x="1254282" y="1617818"/>
                  </a:cubicBezTo>
                  <a:cubicBezTo>
                    <a:pt x="1252377" y="1437796"/>
                    <a:pt x="1243805" y="1327785"/>
                    <a:pt x="1245710" y="1146810"/>
                  </a:cubicBezTo>
                  <a:cubicBezTo>
                    <a:pt x="1245710" y="1121092"/>
                    <a:pt x="1254282" y="1106805"/>
                    <a:pt x="1276190" y="1092517"/>
                  </a:cubicBezTo>
                  <a:cubicBezTo>
                    <a:pt x="1363820" y="1033462"/>
                    <a:pt x="1420017" y="962977"/>
                    <a:pt x="1452402" y="862012"/>
                  </a:cubicBezTo>
                  <a:cubicBezTo>
                    <a:pt x="1460975" y="834390"/>
                    <a:pt x="1466690" y="807720"/>
                    <a:pt x="1467642" y="779145"/>
                  </a:cubicBezTo>
                  <a:cubicBezTo>
                    <a:pt x="1476215" y="527685"/>
                    <a:pt x="1481930" y="273367"/>
                    <a:pt x="1480977" y="0"/>
                  </a:cubicBezTo>
                </a:path>
              </a:pathLst>
            </a:custGeom>
            <a:noFill/>
            <a:ln w="38100" cap="rnd">
              <a:solidFill>
                <a:srgbClr val="000000"/>
              </a:solidFill>
              <a:prstDash val="solid"/>
              <a:round/>
            </a:ln>
          </p:spPr>
          <p:txBody>
            <a:bodyPr rtlCol="0" anchor="ctr"/>
            <a:lstStyle/>
            <a:p>
              <a:endParaRPr lang="en-US" dirty="0"/>
            </a:p>
          </p:txBody>
        </p:sp>
        <p:sp>
          <p:nvSpPr>
            <p:cNvPr id="83" name="Freeform: Shape 55">
              <a:extLst>
                <a:ext uri="{FF2B5EF4-FFF2-40B4-BE49-F238E27FC236}">
                  <a16:creationId xmlns:a16="http://schemas.microsoft.com/office/drawing/2014/main" id="{7D1073FD-56A0-4F5A-8151-BA8EAF3281E8}"/>
                </a:ext>
              </a:extLst>
            </p:cNvPr>
            <p:cNvSpPr/>
            <p:nvPr/>
          </p:nvSpPr>
          <p:spPr>
            <a:xfrm rot="10800000">
              <a:off x="9759195" y="6092211"/>
              <a:ext cx="279019" cy="426280"/>
            </a:xfrm>
            <a:custGeom>
              <a:avLst/>
              <a:gdLst>
                <a:gd name="connsiteX0" fmla="*/ 14288 w 342900"/>
                <a:gd name="connsiteY0" fmla="*/ 464820 h 523875"/>
                <a:gd name="connsiteX1" fmla="*/ 14288 w 342900"/>
                <a:gd name="connsiteY1" fmla="*/ 175260 h 523875"/>
                <a:gd name="connsiteX2" fmla="*/ 175260 w 342900"/>
                <a:gd name="connsiteY2" fmla="*/ 14288 h 523875"/>
                <a:gd name="connsiteX3" fmla="*/ 175260 w 342900"/>
                <a:gd name="connsiteY3" fmla="*/ 14288 h 523875"/>
                <a:gd name="connsiteX4" fmla="*/ 336233 w 342900"/>
                <a:gd name="connsiteY4" fmla="*/ 175260 h 523875"/>
                <a:gd name="connsiteX5" fmla="*/ 336233 w 342900"/>
                <a:gd name="connsiteY5" fmla="*/ 516255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523875">
                  <a:moveTo>
                    <a:pt x="14288" y="464820"/>
                  </a:moveTo>
                  <a:lnTo>
                    <a:pt x="14288" y="175260"/>
                  </a:lnTo>
                  <a:cubicBezTo>
                    <a:pt x="14288" y="86677"/>
                    <a:pt x="85725" y="14288"/>
                    <a:pt x="175260" y="14288"/>
                  </a:cubicBezTo>
                  <a:lnTo>
                    <a:pt x="175260" y="14288"/>
                  </a:lnTo>
                  <a:cubicBezTo>
                    <a:pt x="263843" y="14288"/>
                    <a:pt x="336233" y="85725"/>
                    <a:pt x="336233" y="175260"/>
                  </a:cubicBezTo>
                  <a:lnTo>
                    <a:pt x="336233" y="516255"/>
                  </a:lnTo>
                </a:path>
              </a:pathLst>
            </a:custGeom>
            <a:noFill/>
            <a:ln w="38100" cap="rnd">
              <a:solidFill>
                <a:srgbClr val="000000"/>
              </a:solidFill>
              <a:prstDash val="solid"/>
              <a:round/>
            </a:ln>
          </p:spPr>
          <p:txBody>
            <a:bodyPr rtlCol="0" anchor="ctr"/>
            <a:lstStyle/>
            <a:p>
              <a:endParaRPr lang="en-US" dirty="0"/>
            </a:p>
          </p:txBody>
        </p:sp>
        <p:sp>
          <p:nvSpPr>
            <p:cNvPr id="84" name="Rectangle: Rounded Corners 58">
              <a:extLst>
                <a:ext uri="{FF2B5EF4-FFF2-40B4-BE49-F238E27FC236}">
                  <a16:creationId xmlns:a16="http://schemas.microsoft.com/office/drawing/2014/main" id="{93BA0736-42B1-40F5-84FB-4E8118154400}"/>
                </a:ext>
              </a:extLst>
            </p:cNvPr>
            <p:cNvSpPr/>
            <p:nvPr/>
          </p:nvSpPr>
          <p:spPr>
            <a:xfrm>
              <a:off x="9217869" y="4060992"/>
              <a:ext cx="503786" cy="15652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Text Placeholder 1">
            <a:extLst>
              <a:ext uri="{FF2B5EF4-FFF2-40B4-BE49-F238E27FC236}">
                <a16:creationId xmlns:a16="http://schemas.microsoft.com/office/drawing/2014/main" id="{D735F7F3-C1B5-4B60-A00A-4EB618DDFB5A}"/>
              </a:ext>
            </a:extLst>
          </p:cNvPr>
          <p:cNvSpPr txBox="1">
            <a:spLocks/>
          </p:cNvSpPr>
          <p:nvPr/>
        </p:nvSpPr>
        <p:spPr>
          <a:xfrm>
            <a:off x="4915166" y="199284"/>
            <a:ext cx="715451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a:t>Profil des donneurs effectifs en 2019</a:t>
            </a:r>
            <a:endParaRPr lang="en-US" sz="2800" b="1" dirty="0"/>
          </a:p>
        </p:txBody>
      </p:sp>
    </p:spTree>
    <p:extLst>
      <p:ext uri="{BB962C8B-B14F-4D97-AF65-F5344CB8AC3E}">
        <p14:creationId xmlns:p14="http://schemas.microsoft.com/office/powerpoint/2010/main" val="1198383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83DDECB8-46D1-4516-9B28-C97FA6F73513}"/>
              </a:ext>
            </a:extLst>
          </p:cNvPr>
          <p:cNvSpPr>
            <a:spLocks noGrp="1"/>
          </p:cNvSpPr>
          <p:nvPr>
            <p:ph type="body" sz="quarter" idx="11"/>
          </p:nvPr>
        </p:nvSpPr>
        <p:spPr>
          <a:xfrm>
            <a:off x="232119" y="116879"/>
            <a:ext cx="9509987" cy="830997"/>
          </a:xfrm>
        </p:spPr>
        <p:txBody>
          <a:bodyPr/>
          <a:lstStyle/>
          <a:p>
            <a:r>
              <a:rPr lang="fr-FR" sz="4000" dirty="0"/>
              <a:t>Analyse de Sentiment des Retours</a:t>
            </a:r>
            <a:endParaRPr lang="en-US" sz="4000" dirty="0"/>
          </a:p>
        </p:txBody>
      </p:sp>
      <p:sp>
        <p:nvSpPr>
          <p:cNvPr id="6" name="TextBox 5">
            <a:extLst>
              <a:ext uri="{FF2B5EF4-FFF2-40B4-BE49-F238E27FC236}">
                <a16:creationId xmlns:a16="http://schemas.microsoft.com/office/drawing/2014/main" id="{66E39935-4D41-433F-8C89-DCE6254CE690}"/>
              </a:ext>
            </a:extLst>
          </p:cNvPr>
          <p:cNvSpPr txBox="1"/>
          <p:nvPr/>
        </p:nvSpPr>
        <p:spPr>
          <a:xfrm>
            <a:off x="934940" y="2681703"/>
            <a:ext cx="2784653" cy="954107"/>
          </a:xfrm>
          <a:prstGeom prst="rect">
            <a:avLst/>
          </a:prstGeom>
          <a:noFill/>
        </p:spPr>
        <p:txBody>
          <a:bodyPr wrap="square" rtlCol="0">
            <a:spAutoFit/>
          </a:bodyPr>
          <a:lstStyle/>
          <a:p>
            <a:r>
              <a:rPr lang="en-US" altLang="ko-KR" sz="2800" b="1" dirty="0">
                <a:solidFill>
                  <a:schemeClr val="bg1"/>
                </a:solidFill>
                <a:cs typeface="Arial" pitchFamily="34" charset="0"/>
              </a:rPr>
              <a:t>Raison de non </a:t>
            </a:r>
            <a:r>
              <a:rPr lang="fr-FR" altLang="ko-KR" sz="2800" b="1" dirty="0">
                <a:solidFill>
                  <a:schemeClr val="bg1"/>
                </a:solidFill>
                <a:cs typeface="Arial" pitchFamily="34" charset="0"/>
              </a:rPr>
              <a:t>disponibilité </a:t>
            </a:r>
            <a:endParaRPr lang="en-US" altLang="ko-KR" sz="2800" b="1" dirty="0">
              <a:solidFill>
                <a:schemeClr val="bg1"/>
              </a:solidFill>
              <a:cs typeface="Arial" pitchFamily="34" charset="0"/>
            </a:endParaRPr>
          </a:p>
        </p:txBody>
      </p:sp>
      <p:sp>
        <p:nvSpPr>
          <p:cNvPr id="7" name="TextBox 6">
            <a:extLst>
              <a:ext uri="{FF2B5EF4-FFF2-40B4-BE49-F238E27FC236}">
                <a16:creationId xmlns:a16="http://schemas.microsoft.com/office/drawing/2014/main" id="{ACF95838-EEFE-4A93-A4CB-880F28B9C2F7}"/>
              </a:ext>
            </a:extLst>
          </p:cNvPr>
          <p:cNvSpPr txBox="1"/>
          <p:nvPr/>
        </p:nvSpPr>
        <p:spPr>
          <a:xfrm>
            <a:off x="516485" y="907857"/>
            <a:ext cx="4909858" cy="523220"/>
          </a:xfrm>
          <a:prstGeom prst="rect">
            <a:avLst/>
          </a:prstGeom>
          <a:noFill/>
        </p:spPr>
        <p:txBody>
          <a:bodyPr wrap="square" rtlCol="0" anchor="ctr">
            <a:spAutoFit/>
          </a:bodyPr>
          <a:lstStyle/>
          <a:p>
            <a:r>
              <a:rPr lang="en-US" altLang="ko-KR" sz="2800" b="1" dirty="0">
                <a:solidFill>
                  <a:schemeClr val="accent2"/>
                </a:solidFill>
                <a:cs typeface="Arial" pitchFamily="34" charset="0"/>
              </a:rPr>
              <a:t>Nuage de mots</a:t>
            </a:r>
            <a:endParaRPr lang="ko-KR" altLang="en-US" sz="2800" b="1" dirty="0">
              <a:solidFill>
                <a:schemeClr val="accent2"/>
              </a:solidFill>
              <a:cs typeface="Arial" pitchFamily="34" charset="0"/>
            </a:endParaRPr>
          </a:p>
        </p:txBody>
      </p:sp>
      <p:sp>
        <p:nvSpPr>
          <p:cNvPr id="8" name="TextBox 7">
            <a:extLst>
              <a:ext uri="{FF2B5EF4-FFF2-40B4-BE49-F238E27FC236}">
                <a16:creationId xmlns:a16="http://schemas.microsoft.com/office/drawing/2014/main" id="{93CEBA99-5264-4D2D-A4D6-02A5FE1CCF17}"/>
              </a:ext>
            </a:extLst>
          </p:cNvPr>
          <p:cNvSpPr txBox="1"/>
          <p:nvPr/>
        </p:nvSpPr>
        <p:spPr>
          <a:xfrm>
            <a:off x="6272783" y="3963788"/>
            <a:ext cx="4842892" cy="523220"/>
          </a:xfrm>
          <a:prstGeom prst="rect">
            <a:avLst/>
          </a:prstGeom>
          <a:noFill/>
        </p:spPr>
        <p:txBody>
          <a:bodyPr wrap="square" rtlCol="0" anchor="ctr">
            <a:spAutoFit/>
          </a:bodyPr>
          <a:lstStyle/>
          <a:p>
            <a:r>
              <a:rPr lang="en-US" altLang="ko-KR" sz="2800" b="1" dirty="0">
                <a:solidFill>
                  <a:schemeClr val="bg1"/>
                </a:solidFill>
                <a:latin typeface="Arial" pitchFamily="34" charset="0"/>
                <a:cs typeface="Arial" pitchFamily="34" charset="0"/>
              </a:rPr>
              <a:t>Raison de non </a:t>
            </a:r>
            <a:r>
              <a:rPr lang="fr-FR" altLang="ko-KR" sz="2800" b="1" dirty="0">
                <a:solidFill>
                  <a:schemeClr val="bg1"/>
                </a:solidFill>
                <a:latin typeface="Arial" pitchFamily="34" charset="0"/>
                <a:cs typeface="Arial" pitchFamily="34" charset="0"/>
              </a:rPr>
              <a:t>éligibilité </a:t>
            </a:r>
            <a:endParaRPr lang="ko-KR" altLang="en-US" sz="2800" b="1" dirty="0">
              <a:solidFill>
                <a:schemeClr val="bg1"/>
              </a:solidFill>
              <a:latin typeface="Arial" pitchFamily="34" charset="0"/>
              <a:cs typeface="Arial" pitchFamily="34" charset="0"/>
            </a:endParaRPr>
          </a:p>
        </p:txBody>
      </p:sp>
      <p:sp>
        <p:nvSpPr>
          <p:cNvPr id="9" name="TextBox 8">
            <a:extLst>
              <a:ext uri="{FF2B5EF4-FFF2-40B4-BE49-F238E27FC236}">
                <a16:creationId xmlns:a16="http://schemas.microsoft.com/office/drawing/2014/main" id="{E000D2EA-93D2-4A47-9C33-E3DFA55A6EFE}"/>
              </a:ext>
            </a:extLst>
          </p:cNvPr>
          <p:cNvSpPr txBox="1"/>
          <p:nvPr/>
        </p:nvSpPr>
        <p:spPr>
          <a:xfrm>
            <a:off x="6520755" y="4757513"/>
            <a:ext cx="4126581" cy="584775"/>
          </a:xfrm>
          <a:prstGeom prst="rect">
            <a:avLst/>
          </a:prstGeom>
          <a:noFill/>
        </p:spPr>
        <p:txBody>
          <a:bodyPr wrap="square" rtlCol="0">
            <a:spAutoFit/>
          </a:bodyPr>
          <a:lstStyle/>
          <a:p>
            <a:r>
              <a:rPr lang="en-US" altLang="ko-KR" sz="1600" b="1" dirty="0">
                <a:solidFill>
                  <a:schemeClr val="bg2">
                    <a:lumMod val="10000"/>
                  </a:schemeClr>
                </a:solidFill>
                <a:cs typeface="Arial" pitchFamily="34" charset="0"/>
              </a:rPr>
              <a:t>Consommation de drogue, Myocarde, </a:t>
            </a:r>
            <a:r>
              <a:rPr lang="fr-FR" altLang="ko-KR" sz="1600" b="1" dirty="0">
                <a:solidFill>
                  <a:schemeClr val="bg2">
                    <a:lumMod val="10000"/>
                  </a:schemeClr>
                </a:solidFill>
                <a:cs typeface="Arial" pitchFamily="34" charset="0"/>
              </a:rPr>
              <a:t>problème cardiacre</a:t>
            </a:r>
            <a:endParaRPr lang="en-US" altLang="ko-KR" sz="1600" b="1" dirty="0">
              <a:solidFill>
                <a:schemeClr val="bg2">
                  <a:lumMod val="10000"/>
                </a:schemeClr>
              </a:solidFill>
              <a:cs typeface="Arial" pitchFamily="34" charset="0"/>
            </a:endParaRPr>
          </a:p>
        </p:txBody>
      </p:sp>
      <p:pic>
        <p:nvPicPr>
          <p:cNvPr id="29" name="Espace réservé pour une image  28">
            <a:extLst>
              <a:ext uri="{FF2B5EF4-FFF2-40B4-BE49-F238E27FC236}">
                <a16:creationId xmlns:a16="http://schemas.microsoft.com/office/drawing/2014/main" id="{3BC2F642-9FD5-04D1-8125-5DB36E73B04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069" b="16069"/>
          <a:stretch>
            <a:fillRect/>
          </a:stretch>
        </p:blipFill>
        <p:spPr>
          <a:xfrm>
            <a:off x="7808698" y="737016"/>
            <a:ext cx="3866817" cy="2894712"/>
          </a:xfrm>
        </p:spPr>
      </p:pic>
      <p:pic>
        <p:nvPicPr>
          <p:cNvPr id="27" name="Espace réservé pour une image  26">
            <a:extLst>
              <a:ext uri="{FF2B5EF4-FFF2-40B4-BE49-F238E27FC236}">
                <a16:creationId xmlns:a16="http://schemas.microsoft.com/office/drawing/2014/main" id="{C1CAB165-11CD-1374-688F-277951115CC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765" r="2765"/>
          <a:stretch>
            <a:fillRect/>
          </a:stretch>
        </p:blipFill>
        <p:spPr/>
      </p:pic>
    </p:spTree>
    <p:extLst>
      <p:ext uri="{BB962C8B-B14F-4D97-AF65-F5344CB8AC3E}">
        <p14:creationId xmlns:p14="http://schemas.microsoft.com/office/powerpoint/2010/main" val="322366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A18EF82-8007-138E-C60A-0DD7D1B36728}"/>
              </a:ext>
            </a:extLst>
          </p:cNvPr>
          <p:cNvSpPr>
            <a:spLocks noGrp="1"/>
          </p:cNvSpPr>
          <p:nvPr>
            <p:ph type="body" sz="quarter" idx="10"/>
          </p:nvPr>
        </p:nvSpPr>
        <p:spPr>
          <a:xfrm>
            <a:off x="309401" y="324010"/>
            <a:ext cx="11573197" cy="724247"/>
          </a:xfrm>
        </p:spPr>
        <p:txBody>
          <a:bodyPr/>
          <a:lstStyle/>
          <a:p>
            <a:r>
              <a:rPr lang="fr-FR" sz="3600" dirty="0"/>
              <a:t>Modèle de Prédiction d'Éligibilité au Don de Sang (API)</a:t>
            </a:r>
            <a:endParaRPr lang="en-US" altLang="ko-KR" sz="3600" dirty="0"/>
          </a:p>
          <a:p>
            <a:endParaRPr lang="fr-FR" sz="3600" dirty="0"/>
          </a:p>
        </p:txBody>
      </p:sp>
      <p:pic>
        <p:nvPicPr>
          <p:cNvPr id="4" name="Image 3">
            <a:extLst>
              <a:ext uri="{FF2B5EF4-FFF2-40B4-BE49-F238E27FC236}">
                <a16:creationId xmlns:a16="http://schemas.microsoft.com/office/drawing/2014/main" id="{1F601DB1-B6F1-5D1A-9243-58C37A81C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136" y="2254990"/>
            <a:ext cx="5803462" cy="4548388"/>
          </a:xfrm>
          <a:prstGeom prst="rect">
            <a:avLst/>
          </a:prstGeom>
        </p:spPr>
      </p:pic>
      <p:pic>
        <p:nvPicPr>
          <p:cNvPr id="6" name="Image 5">
            <a:extLst>
              <a:ext uri="{FF2B5EF4-FFF2-40B4-BE49-F238E27FC236}">
                <a16:creationId xmlns:a16="http://schemas.microsoft.com/office/drawing/2014/main" id="{63AD97D1-876B-FDB2-DB77-FB9B8C3D20A9}"/>
              </a:ext>
            </a:extLst>
          </p:cNvPr>
          <p:cNvPicPr>
            <a:picLocks noChangeAspect="1"/>
          </p:cNvPicPr>
          <p:nvPr/>
        </p:nvPicPr>
        <p:blipFill>
          <a:blip r:embed="rId3"/>
          <a:stretch>
            <a:fillRect/>
          </a:stretch>
        </p:blipFill>
        <p:spPr>
          <a:xfrm>
            <a:off x="309401" y="2605142"/>
            <a:ext cx="4676770" cy="3928848"/>
          </a:xfrm>
          <a:prstGeom prst="rect">
            <a:avLst/>
          </a:prstGeom>
        </p:spPr>
      </p:pic>
      <p:sp>
        <p:nvSpPr>
          <p:cNvPr id="7" name="Rectangle : coins arrondis 6">
            <a:extLst>
              <a:ext uri="{FF2B5EF4-FFF2-40B4-BE49-F238E27FC236}">
                <a16:creationId xmlns:a16="http://schemas.microsoft.com/office/drawing/2014/main" id="{1A1E7600-F8FB-A386-272B-95E5F994E081}"/>
              </a:ext>
            </a:extLst>
          </p:cNvPr>
          <p:cNvSpPr/>
          <p:nvPr/>
        </p:nvSpPr>
        <p:spPr>
          <a:xfrm>
            <a:off x="2448732" y="1048257"/>
            <a:ext cx="6059837" cy="852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dirty="0"/>
              <a:t>Foret aléatoire </a:t>
            </a:r>
          </a:p>
        </p:txBody>
      </p:sp>
    </p:spTree>
    <p:extLst>
      <p:ext uri="{BB962C8B-B14F-4D97-AF65-F5344CB8AC3E}">
        <p14:creationId xmlns:p14="http://schemas.microsoft.com/office/powerpoint/2010/main" val="364317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AC08A-A386-2C24-9EB8-D5B8EB72F1AC}"/>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E62514C-06BB-7517-2B29-13DABF4E6A4A}"/>
              </a:ext>
            </a:extLst>
          </p:cNvPr>
          <p:cNvSpPr>
            <a:spLocks noGrp="1"/>
          </p:cNvSpPr>
          <p:nvPr>
            <p:ph type="body" sz="quarter" idx="10"/>
          </p:nvPr>
        </p:nvSpPr>
        <p:spPr>
          <a:xfrm>
            <a:off x="309401" y="324010"/>
            <a:ext cx="11573197" cy="724247"/>
          </a:xfrm>
        </p:spPr>
        <p:txBody>
          <a:bodyPr/>
          <a:lstStyle/>
          <a:p>
            <a:r>
              <a:rPr lang="fr-FR" sz="3600" dirty="0"/>
              <a:t>Modèle de Prédiction d'Éligibilité au Don de Sang (API)</a:t>
            </a:r>
            <a:endParaRPr lang="en-US" altLang="ko-KR" sz="3600" dirty="0"/>
          </a:p>
          <a:p>
            <a:endParaRPr lang="fr-FR" sz="3600" dirty="0"/>
          </a:p>
        </p:txBody>
      </p:sp>
      <p:sp>
        <p:nvSpPr>
          <p:cNvPr id="7" name="Rectangle : coins arrondis 6">
            <a:extLst>
              <a:ext uri="{FF2B5EF4-FFF2-40B4-BE49-F238E27FC236}">
                <a16:creationId xmlns:a16="http://schemas.microsoft.com/office/drawing/2014/main" id="{12AA88A3-0E43-37B1-3AB2-2186141AFCC4}"/>
              </a:ext>
            </a:extLst>
          </p:cNvPr>
          <p:cNvSpPr/>
          <p:nvPr/>
        </p:nvSpPr>
        <p:spPr>
          <a:xfrm>
            <a:off x="429149" y="622053"/>
            <a:ext cx="10791624" cy="4262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dirty="0"/>
              <a:t>Performance du modèle </a:t>
            </a:r>
          </a:p>
        </p:txBody>
      </p:sp>
      <p:pic>
        <p:nvPicPr>
          <p:cNvPr id="5" name="Image 4">
            <a:extLst>
              <a:ext uri="{FF2B5EF4-FFF2-40B4-BE49-F238E27FC236}">
                <a16:creationId xmlns:a16="http://schemas.microsoft.com/office/drawing/2014/main" id="{6F291358-F79D-30AE-6B13-118BA727412D}"/>
              </a:ext>
            </a:extLst>
          </p:cNvPr>
          <p:cNvPicPr>
            <a:picLocks noChangeAspect="1"/>
          </p:cNvPicPr>
          <p:nvPr/>
        </p:nvPicPr>
        <p:blipFill>
          <a:blip r:embed="rId2"/>
          <a:stretch>
            <a:fillRect/>
          </a:stretch>
        </p:blipFill>
        <p:spPr>
          <a:xfrm>
            <a:off x="0" y="1333361"/>
            <a:ext cx="6096000" cy="2070339"/>
          </a:xfrm>
          <a:prstGeom prst="rect">
            <a:avLst/>
          </a:prstGeom>
        </p:spPr>
      </p:pic>
      <p:sp>
        <p:nvSpPr>
          <p:cNvPr id="8" name="Ellipse 7">
            <a:extLst>
              <a:ext uri="{FF2B5EF4-FFF2-40B4-BE49-F238E27FC236}">
                <a16:creationId xmlns:a16="http://schemas.microsoft.com/office/drawing/2014/main" id="{47F80FDA-19FC-775D-4C92-1CBD139850D2}"/>
              </a:ext>
            </a:extLst>
          </p:cNvPr>
          <p:cNvSpPr/>
          <p:nvPr/>
        </p:nvSpPr>
        <p:spPr>
          <a:xfrm>
            <a:off x="1999280" y="1660872"/>
            <a:ext cx="3502617" cy="54244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53B92F3A-D03A-3070-1E99-AB685B66B54C}"/>
              </a:ext>
            </a:extLst>
          </p:cNvPr>
          <p:cNvPicPr>
            <a:picLocks noChangeAspect="1"/>
          </p:cNvPicPr>
          <p:nvPr/>
        </p:nvPicPr>
        <p:blipFill>
          <a:blip r:embed="rId3"/>
          <a:stretch>
            <a:fillRect/>
          </a:stretch>
        </p:blipFill>
        <p:spPr>
          <a:xfrm>
            <a:off x="6095999" y="1399298"/>
            <a:ext cx="6030167" cy="5134692"/>
          </a:xfrm>
          <a:prstGeom prst="rect">
            <a:avLst/>
          </a:prstGeom>
        </p:spPr>
      </p:pic>
    </p:spTree>
    <p:extLst>
      <p:ext uri="{BB962C8B-B14F-4D97-AF65-F5344CB8AC3E}">
        <p14:creationId xmlns:p14="http://schemas.microsoft.com/office/powerpoint/2010/main" val="1527521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EC274AE-DCB1-63A0-B535-56788BA05F7E}"/>
              </a:ext>
            </a:extLst>
          </p:cNvPr>
          <p:cNvSpPr>
            <a:spLocks noGrp="1"/>
          </p:cNvSpPr>
          <p:nvPr>
            <p:ph type="body" sz="quarter" idx="10"/>
          </p:nvPr>
        </p:nvSpPr>
        <p:spPr>
          <a:xfrm>
            <a:off x="309401" y="130860"/>
            <a:ext cx="11573197" cy="724247"/>
          </a:xfrm>
        </p:spPr>
        <p:txBody>
          <a:bodyPr/>
          <a:lstStyle/>
          <a:p>
            <a:r>
              <a:rPr lang="fr-FR" sz="3600" b="1" dirty="0">
                <a:solidFill>
                  <a:schemeClr val="tx1"/>
                </a:solidFill>
              </a:rPr>
              <a:t>LIMITES ET RECOMMENDATIONS</a:t>
            </a:r>
          </a:p>
        </p:txBody>
      </p:sp>
      <p:pic>
        <p:nvPicPr>
          <p:cNvPr id="4" name="Image 3">
            <a:extLst>
              <a:ext uri="{FF2B5EF4-FFF2-40B4-BE49-F238E27FC236}">
                <a16:creationId xmlns:a16="http://schemas.microsoft.com/office/drawing/2014/main" id="{FDEB6E01-4AAC-94DE-6495-19CD4CDC0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4" y="925662"/>
            <a:ext cx="5365376" cy="5801478"/>
          </a:xfrm>
          <a:prstGeom prst="rect">
            <a:avLst/>
          </a:prstGeom>
        </p:spPr>
      </p:pic>
      <p:pic>
        <p:nvPicPr>
          <p:cNvPr id="6" name="Image 5">
            <a:extLst>
              <a:ext uri="{FF2B5EF4-FFF2-40B4-BE49-F238E27FC236}">
                <a16:creationId xmlns:a16="http://schemas.microsoft.com/office/drawing/2014/main" id="{F12773C1-05E0-28CD-41B1-97BFEB708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2" y="925662"/>
            <a:ext cx="4477871" cy="5683014"/>
          </a:xfrm>
          <a:prstGeom prst="rect">
            <a:avLst/>
          </a:prstGeom>
        </p:spPr>
      </p:pic>
    </p:spTree>
    <p:extLst>
      <p:ext uri="{BB962C8B-B14F-4D97-AF65-F5344CB8AC3E}">
        <p14:creationId xmlns:p14="http://schemas.microsoft.com/office/powerpoint/2010/main" val="1468828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652171" y="2080117"/>
            <a:ext cx="4536820" cy="1754326"/>
          </a:xfrm>
          <a:prstGeom prst="rect">
            <a:avLst/>
          </a:prstGeom>
          <a:noFill/>
        </p:spPr>
        <p:txBody>
          <a:bodyPr wrap="square" rtlCol="0" anchor="ctr">
            <a:spAutoFit/>
          </a:bodyPr>
          <a:lstStyle/>
          <a:p>
            <a:pPr algn="r"/>
            <a:r>
              <a:rPr lang="en-US" altLang="ko-KR" sz="5400" b="1" dirty="0">
                <a:solidFill>
                  <a:schemeClr val="accent2">
                    <a:lumMod val="75000"/>
                  </a:schemeClr>
                </a:solidFill>
                <a:cs typeface="Arial" pitchFamily="34" charset="0"/>
              </a:rPr>
              <a:t>Plan de la </a:t>
            </a:r>
            <a:r>
              <a:rPr lang="fr-FR" altLang="ko-KR" sz="5400" b="1" dirty="0">
                <a:solidFill>
                  <a:schemeClr val="accent2">
                    <a:lumMod val="75000"/>
                  </a:schemeClr>
                </a:solidFill>
                <a:cs typeface="Arial" pitchFamily="34" charset="0"/>
              </a:rPr>
              <a:t>présentation </a:t>
            </a:r>
            <a:endParaRPr lang="ko-KR" altLang="en-US" sz="5400" b="1" dirty="0">
              <a:solidFill>
                <a:schemeClr val="accent2">
                  <a:lumMod val="75000"/>
                </a:schemeClr>
              </a:solidFill>
              <a:cs typeface="Arial" pitchFamily="34" charset="0"/>
            </a:endParaRPr>
          </a:p>
        </p:txBody>
      </p:sp>
      <p:grpSp>
        <p:nvGrpSpPr>
          <p:cNvPr id="25" name="그룹 24">
            <a:extLst>
              <a:ext uri="{FF2B5EF4-FFF2-40B4-BE49-F238E27FC236}">
                <a16:creationId xmlns:a16="http://schemas.microsoft.com/office/drawing/2014/main" id="{2D081BB0-832C-42FD-AD13-A865B2C462EC}"/>
              </a:ext>
            </a:extLst>
          </p:cNvPr>
          <p:cNvGrpSpPr/>
          <p:nvPr/>
        </p:nvGrpSpPr>
        <p:grpSpPr>
          <a:xfrm>
            <a:off x="5546660" y="761256"/>
            <a:ext cx="1249062" cy="1128404"/>
            <a:chOff x="5546660" y="761256"/>
            <a:chExt cx="1249062" cy="1128404"/>
          </a:xfrm>
        </p:grpSpPr>
        <p:sp>
          <p:nvSpPr>
            <p:cNvPr id="23" name="하트 22">
              <a:extLst>
                <a:ext uri="{FF2B5EF4-FFF2-40B4-BE49-F238E27FC236}">
                  <a16:creationId xmlns:a16="http://schemas.microsoft.com/office/drawing/2014/main" id="{13A7C91F-0A6D-4861-8DB5-9EACDF69248B}"/>
                </a:ext>
              </a:extLst>
            </p:cNvPr>
            <p:cNvSpPr/>
            <p:nvPr/>
          </p:nvSpPr>
          <p:spPr>
            <a:xfrm>
              <a:off x="5546660" y="761256"/>
              <a:ext cx="1098679" cy="1098679"/>
            </a:xfrm>
            <a:prstGeom prst="heart">
              <a:avLst/>
            </a:prstGeom>
            <a:solidFill>
              <a:schemeClr val="accent1">
                <a:lumMod val="75000"/>
              </a:schemeClr>
            </a:solidFill>
            <a:ln w="4030" cap="flat">
              <a:noFill/>
              <a:prstDash val="solid"/>
              <a:miter/>
            </a:ln>
            <a:effectLst>
              <a:innerShdw blurRad="114300">
                <a:prstClr val="black"/>
              </a:innerShdw>
            </a:effectLst>
          </p:spPr>
          <p:txBody>
            <a:bodyPr rtlCol="0" anchor="ctr"/>
            <a:lstStyle/>
            <a:p>
              <a:endParaRPr lang="ko-KR" altLang="en-US">
                <a:solidFill>
                  <a:schemeClr val="tx1"/>
                </a:solidFill>
              </a:endParaRPr>
            </a:p>
          </p:txBody>
        </p:sp>
        <p:sp>
          <p:nvSpPr>
            <p:cNvPr id="24" name="TextBox 23">
              <a:extLst>
                <a:ext uri="{FF2B5EF4-FFF2-40B4-BE49-F238E27FC236}">
                  <a16:creationId xmlns:a16="http://schemas.microsoft.com/office/drawing/2014/main" id="{D4E67E9C-6C3E-4609-943C-4E76B828C40D}"/>
                </a:ext>
              </a:extLst>
            </p:cNvPr>
            <p:cNvSpPr txBox="1"/>
            <p:nvPr/>
          </p:nvSpPr>
          <p:spPr>
            <a:xfrm>
              <a:off x="5723779" y="987429"/>
              <a:ext cx="736736" cy="646331"/>
            </a:xfrm>
            <a:prstGeom prst="rect">
              <a:avLst/>
            </a:prstGeom>
            <a:noFill/>
            <a:effectLst/>
          </p:spPr>
          <p:txBody>
            <a:bodyPr wrap="square" rtlCol="0" anchor="ctr">
              <a:spAutoFit/>
            </a:bodyPr>
            <a:lstStyle/>
            <a:p>
              <a:pPr algn="ctr"/>
              <a:r>
                <a:rPr lang="en-US" altLang="ko-KR" sz="3600" b="1" dirty="0">
                  <a:solidFill>
                    <a:schemeClr val="bg1"/>
                  </a:solidFill>
                  <a:effectLst>
                    <a:outerShdw blurRad="63500" sx="102000" sy="102000" algn="ctr" rotWithShape="0">
                      <a:prstClr val="black">
                        <a:alpha val="40000"/>
                      </a:prstClr>
                    </a:outerShdw>
                  </a:effectLst>
                  <a:cs typeface="Arial" pitchFamily="34" charset="0"/>
                </a:rPr>
                <a:t>01</a:t>
              </a:r>
              <a:endParaRPr lang="ko-KR" altLang="en-US" sz="3600" b="1" dirty="0">
                <a:solidFill>
                  <a:schemeClr val="bg1"/>
                </a:solidFill>
                <a:effectLst>
                  <a:outerShdw blurRad="63500" sx="102000" sy="102000" algn="ctr" rotWithShape="0">
                    <a:prstClr val="black">
                      <a:alpha val="40000"/>
                    </a:prstClr>
                  </a:outerShdw>
                </a:effectLst>
                <a:cs typeface="Arial" pitchFamily="34" charset="0"/>
              </a:endParaRPr>
            </a:p>
          </p:txBody>
        </p:sp>
        <p:grpSp>
          <p:nvGrpSpPr>
            <p:cNvPr id="17" name="그룹 16">
              <a:extLst>
                <a:ext uri="{FF2B5EF4-FFF2-40B4-BE49-F238E27FC236}">
                  <a16:creationId xmlns:a16="http://schemas.microsoft.com/office/drawing/2014/main" id="{99627DDA-4E3B-4FC1-A1A2-06E5DE110548}"/>
                </a:ext>
              </a:extLst>
            </p:cNvPr>
            <p:cNvGrpSpPr/>
            <p:nvPr/>
          </p:nvGrpSpPr>
          <p:grpSpPr>
            <a:xfrm>
              <a:off x="6261998" y="1020218"/>
              <a:ext cx="533724" cy="869442"/>
              <a:chOff x="3013501" y="1885462"/>
              <a:chExt cx="1282698" cy="2089528"/>
            </a:xfrm>
            <a:effectLst>
              <a:outerShdw blurRad="50800" dist="38100" dir="5400000" algn="t" rotWithShape="0">
                <a:prstClr val="black">
                  <a:alpha val="40000"/>
                </a:prstClr>
              </a:outerShdw>
            </a:effectLst>
          </p:grpSpPr>
          <p:sp>
            <p:nvSpPr>
              <p:cNvPr id="18" name="자유형: 도형 17">
                <a:extLst>
                  <a:ext uri="{FF2B5EF4-FFF2-40B4-BE49-F238E27FC236}">
                    <a16:creationId xmlns:a16="http://schemas.microsoft.com/office/drawing/2014/main" id="{B97ADBA8-9CA7-47B4-8FC6-5D72A3EB19C0}"/>
                  </a:ext>
                </a:extLst>
              </p:cNvPr>
              <p:cNvSpPr/>
              <p:nvPr/>
            </p:nvSpPr>
            <p:spPr>
              <a:xfrm>
                <a:off x="3013501"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25000">
                    <a:schemeClr val="accent1">
                      <a:lumMod val="80000"/>
                    </a:schemeClr>
                  </a:gs>
                  <a:gs pos="0">
                    <a:schemeClr val="accent1">
                      <a:lumMod val="75000"/>
                    </a:schemeClr>
                  </a:gs>
                  <a:gs pos="100000">
                    <a:schemeClr val="accent1">
                      <a:lumMod val="90000"/>
                    </a:schemeClr>
                  </a:gs>
                </a:gsLst>
                <a:lin ang="1080000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19" name="자유형: 도형 18">
                <a:extLst>
                  <a:ext uri="{FF2B5EF4-FFF2-40B4-BE49-F238E27FC236}">
                    <a16:creationId xmlns:a16="http://schemas.microsoft.com/office/drawing/2014/main" id="{9C208AD6-4516-48FC-8175-D1553A4CFFAD}"/>
                  </a:ext>
                </a:extLst>
              </p:cNvPr>
              <p:cNvSpPr/>
              <p:nvPr/>
            </p:nvSpPr>
            <p:spPr>
              <a:xfrm flipH="1">
                <a:off x="3654850"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75000">
                    <a:schemeClr val="accent1">
                      <a:lumMod val="80000"/>
                    </a:schemeClr>
                  </a:gs>
                  <a:gs pos="0">
                    <a:schemeClr val="accent1">
                      <a:lumMod val="90000"/>
                    </a:schemeClr>
                  </a:gs>
                  <a:gs pos="100000">
                    <a:schemeClr val="accent1">
                      <a:lumMod val="75000"/>
                    </a:schemeClr>
                  </a:gs>
                </a:gsLst>
                <a:lin ang="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20" name="자유형: 도형 19">
                <a:extLst>
                  <a:ext uri="{FF2B5EF4-FFF2-40B4-BE49-F238E27FC236}">
                    <a16:creationId xmlns:a16="http://schemas.microsoft.com/office/drawing/2014/main" id="{7B200288-01A8-4403-917E-EA65CD7D3454}"/>
                  </a:ext>
                </a:extLst>
              </p:cNvPr>
              <p:cNvSpPr/>
              <p:nvPr/>
            </p:nvSpPr>
            <p:spPr>
              <a:xfrm>
                <a:off x="3215528" y="1885463"/>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lumMod val="85000"/>
                    </a:schemeClr>
                  </a:gs>
                  <a:gs pos="100000">
                    <a:schemeClr val="accent1"/>
                  </a:gs>
                </a:gsLst>
                <a:lin ang="10800000" scaled="1"/>
                <a:tileRect/>
              </a:gradFill>
              <a:ln w="4445">
                <a:gradFill>
                  <a:gsLst>
                    <a:gs pos="0">
                      <a:schemeClr val="accent1">
                        <a:lumMod val="60000"/>
                        <a:lumOff val="40000"/>
                        <a:alpha val="0"/>
                      </a:schemeClr>
                    </a:gs>
                    <a:gs pos="100000">
                      <a:schemeClr val="accent1">
                        <a:lumMod val="60000"/>
                        <a:lumOff val="40000"/>
                        <a:alpha val="90000"/>
                      </a:schemeClr>
                    </a:gs>
                  </a:gsLst>
                  <a:lin ang="5400000" scaled="1"/>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21" name="자유형: 도형 20">
                <a:extLst>
                  <a:ext uri="{FF2B5EF4-FFF2-40B4-BE49-F238E27FC236}">
                    <a16:creationId xmlns:a16="http://schemas.microsoft.com/office/drawing/2014/main" id="{225C95F7-F73E-4722-AC39-67A17C042520}"/>
                  </a:ext>
                </a:extLst>
              </p:cNvPr>
              <p:cNvSpPr/>
              <p:nvPr/>
            </p:nvSpPr>
            <p:spPr>
              <a:xfrm flipH="1">
                <a:off x="3654851" y="1885462"/>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alpha val="90000"/>
                    </a:schemeClr>
                  </a:gs>
                  <a:gs pos="100000">
                    <a:schemeClr val="accent1">
                      <a:lumMod val="80000"/>
                    </a:schemeClr>
                  </a:gs>
                </a:gsLst>
                <a:lin ang="0" scaled="1"/>
                <a:tileRect/>
              </a:gradFill>
              <a:ln w="4445">
                <a:gradFill flip="none" rotWithShape="1">
                  <a:gsLst>
                    <a:gs pos="0">
                      <a:schemeClr val="accent1">
                        <a:lumMod val="60000"/>
                        <a:lumOff val="40000"/>
                      </a:schemeClr>
                    </a:gs>
                    <a:gs pos="100000">
                      <a:schemeClr val="accent1">
                        <a:lumMod val="60000"/>
                        <a:lumOff val="40000"/>
                        <a:alpha val="0"/>
                      </a:schemeClr>
                    </a:gs>
                  </a:gsLst>
                  <a:lin ang="0" scaled="1"/>
                  <a:tileRect/>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grpSp>
      </p:grpSp>
      <p:grpSp>
        <p:nvGrpSpPr>
          <p:cNvPr id="26" name="그룹 25">
            <a:extLst>
              <a:ext uri="{FF2B5EF4-FFF2-40B4-BE49-F238E27FC236}">
                <a16:creationId xmlns:a16="http://schemas.microsoft.com/office/drawing/2014/main" id="{00248968-36F8-4CF2-8576-01230D87A5D3}"/>
              </a:ext>
            </a:extLst>
          </p:cNvPr>
          <p:cNvGrpSpPr/>
          <p:nvPr/>
        </p:nvGrpSpPr>
        <p:grpSpPr>
          <a:xfrm>
            <a:off x="5546660" y="2263597"/>
            <a:ext cx="1249062" cy="1128404"/>
            <a:chOff x="5546660" y="761256"/>
            <a:chExt cx="1249062" cy="1128404"/>
          </a:xfrm>
        </p:grpSpPr>
        <p:sp>
          <p:nvSpPr>
            <p:cNvPr id="27" name="하트 26">
              <a:extLst>
                <a:ext uri="{FF2B5EF4-FFF2-40B4-BE49-F238E27FC236}">
                  <a16:creationId xmlns:a16="http://schemas.microsoft.com/office/drawing/2014/main" id="{F61D3EB0-D958-4240-AA27-A83FF1E4B00D}"/>
                </a:ext>
              </a:extLst>
            </p:cNvPr>
            <p:cNvSpPr/>
            <p:nvPr/>
          </p:nvSpPr>
          <p:spPr>
            <a:xfrm>
              <a:off x="5546660" y="761256"/>
              <a:ext cx="1098679" cy="1098679"/>
            </a:xfrm>
            <a:prstGeom prst="heart">
              <a:avLst/>
            </a:prstGeom>
            <a:solidFill>
              <a:schemeClr val="accent1">
                <a:lumMod val="75000"/>
              </a:schemeClr>
            </a:solidFill>
            <a:ln w="4030" cap="flat">
              <a:noFill/>
              <a:prstDash val="solid"/>
              <a:miter/>
            </a:ln>
            <a:effectLst>
              <a:innerShdw blurRad="114300">
                <a:prstClr val="black"/>
              </a:innerShdw>
            </a:effectLst>
          </p:spPr>
          <p:txBody>
            <a:bodyPr rtlCol="0" anchor="ctr"/>
            <a:lstStyle/>
            <a:p>
              <a:endParaRPr lang="ko-KR" altLang="en-US">
                <a:solidFill>
                  <a:schemeClr val="tx1"/>
                </a:solidFill>
              </a:endParaRPr>
            </a:p>
          </p:txBody>
        </p:sp>
        <p:sp>
          <p:nvSpPr>
            <p:cNvPr id="29" name="TextBox 28">
              <a:extLst>
                <a:ext uri="{FF2B5EF4-FFF2-40B4-BE49-F238E27FC236}">
                  <a16:creationId xmlns:a16="http://schemas.microsoft.com/office/drawing/2014/main" id="{3C15378B-8933-4361-90EB-5A90FC9ED7DD}"/>
                </a:ext>
              </a:extLst>
            </p:cNvPr>
            <p:cNvSpPr txBox="1"/>
            <p:nvPr/>
          </p:nvSpPr>
          <p:spPr>
            <a:xfrm>
              <a:off x="5723779" y="987429"/>
              <a:ext cx="736736" cy="646331"/>
            </a:xfrm>
            <a:prstGeom prst="rect">
              <a:avLst/>
            </a:prstGeom>
            <a:noFill/>
            <a:effectLst/>
          </p:spPr>
          <p:txBody>
            <a:bodyPr wrap="square" rtlCol="0" anchor="ctr">
              <a:spAutoFit/>
            </a:bodyPr>
            <a:lstStyle/>
            <a:p>
              <a:pPr algn="ctr"/>
              <a:r>
                <a:rPr lang="en-US" altLang="ko-KR" sz="3600" b="1" dirty="0">
                  <a:solidFill>
                    <a:schemeClr val="bg1"/>
                  </a:solidFill>
                  <a:effectLst>
                    <a:outerShdw blurRad="63500" sx="102000" sy="102000" algn="ctr" rotWithShape="0">
                      <a:prstClr val="black">
                        <a:alpha val="40000"/>
                      </a:prstClr>
                    </a:outerShdw>
                  </a:effectLst>
                  <a:cs typeface="Arial" pitchFamily="34" charset="0"/>
                </a:rPr>
                <a:t>02</a:t>
              </a:r>
              <a:endParaRPr lang="ko-KR" altLang="en-US" sz="3600" b="1" dirty="0">
                <a:solidFill>
                  <a:schemeClr val="bg1"/>
                </a:solidFill>
                <a:effectLst>
                  <a:outerShdw blurRad="63500" sx="102000" sy="102000" algn="ctr" rotWithShape="0">
                    <a:prstClr val="black">
                      <a:alpha val="40000"/>
                    </a:prstClr>
                  </a:outerShdw>
                </a:effectLst>
                <a:cs typeface="Arial" pitchFamily="34" charset="0"/>
              </a:endParaRPr>
            </a:p>
          </p:txBody>
        </p:sp>
        <p:grpSp>
          <p:nvGrpSpPr>
            <p:cNvPr id="28" name="그룹 27">
              <a:extLst>
                <a:ext uri="{FF2B5EF4-FFF2-40B4-BE49-F238E27FC236}">
                  <a16:creationId xmlns:a16="http://schemas.microsoft.com/office/drawing/2014/main" id="{E0B098D6-8C6C-4E5D-8DF4-8142CA36653C}"/>
                </a:ext>
              </a:extLst>
            </p:cNvPr>
            <p:cNvGrpSpPr/>
            <p:nvPr/>
          </p:nvGrpSpPr>
          <p:grpSpPr>
            <a:xfrm>
              <a:off x="6261998" y="1020218"/>
              <a:ext cx="533724" cy="869442"/>
              <a:chOff x="3013501" y="1885462"/>
              <a:chExt cx="1282698" cy="2089528"/>
            </a:xfrm>
            <a:effectLst>
              <a:outerShdw blurRad="50800" dist="38100" dir="5400000" algn="t" rotWithShape="0">
                <a:prstClr val="black">
                  <a:alpha val="40000"/>
                </a:prstClr>
              </a:outerShdw>
            </a:effectLst>
          </p:grpSpPr>
          <p:sp>
            <p:nvSpPr>
              <p:cNvPr id="30" name="자유형: 도형 29">
                <a:extLst>
                  <a:ext uri="{FF2B5EF4-FFF2-40B4-BE49-F238E27FC236}">
                    <a16:creationId xmlns:a16="http://schemas.microsoft.com/office/drawing/2014/main" id="{E265C82F-4890-4C8F-9826-8CEE98804B4E}"/>
                  </a:ext>
                </a:extLst>
              </p:cNvPr>
              <p:cNvSpPr/>
              <p:nvPr/>
            </p:nvSpPr>
            <p:spPr>
              <a:xfrm>
                <a:off x="3013501"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25000">
                    <a:schemeClr val="accent1">
                      <a:lumMod val="80000"/>
                    </a:schemeClr>
                  </a:gs>
                  <a:gs pos="0">
                    <a:schemeClr val="accent1">
                      <a:lumMod val="75000"/>
                    </a:schemeClr>
                  </a:gs>
                  <a:gs pos="100000">
                    <a:schemeClr val="accent1">
                      <a:lumMod val="90000"/>
                    </a:schemeClr>
                  </a:gs>
                </a:gsLst>
                <a:lin ang="1080000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31" name="자유형: 도형 30">
                <a:extLst>
                  <a:ext uri="{FF2B5EF4-FFF2-40B4-BE49-F238E27FC236}">
                    <a16:creationId xmlns:a16="http://schemas.microsoft.com/office/drawing/2014/main" id="{8CA44DAC-319C-4B4D-B0AF-B8CAC1482007}"/>
                  </a:ext>
                </a:extLst>
              </p:cNvPr>
              <p:cNvSpPr/>
              <p:nvPr/>
            </p:nvSpPr>
            <p:spPr>
              <a:xfrm flipH="1">
                <a:off x="3654850"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75000">
                    <a:schemeClr val="accent1">
                      <a:lumMod val="80000"/>
                    </a:schemeClr>
                  </a:gs>
                  <a:gs pos="0">
                    <a:schemeClr val="accent1">
                      <a:lumMod val="90000"/>
                    </a:schemeClr>
                  </a:gs>
                  <a:gs pos="100000">
                    <a:schemeClr val="accent1">
                      <a:lumMod val="75000"/>
                    </a:schemeClr>
                  </a:gs>
                </a:gsLst>
                <a:lin ang="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32" name="자유형: 도형 31">
                <a:extLst>
                  <a:ext uri="{FF2B5EF4-FFF2-40B4-BE49-F238E27FC236}">
                    <a16:creationId xmlns:a16="http://schemas.microsoft.com/office/drawing/2014/main" id="{5038D2CA-CCD1-47E7-BB06-4A0893378ED3}"/>
                  </a:ext>
                </a:extLst>
              </p:cNvPr>
              <p:cNvSpPr/>
              <p:nvPr/>
            </p:nvSpPr>
            <p:spPr>
              <a:xfrm>
                <a:off x="3215528" y="1885463"/>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lumMod val="85000"/>
                    </a:schemeClr>
                  </a:gs>
                  <a:gs pos="100000">
                    <a:schemeClr val="accent1"/>
                  </a:gs>
                </a:gsLst>
                <a:lin ang="10800000" scaled="1"/>
                <a:tileRect/>
              </a:gradFill>
              <a:ln w="4445">
                <a:gradFill>
                  <a:gsLst>
                    <a:gs pos="0">
                      <a:schemeClr val="accent1">
                        <a:lumMod val="60000"/>
                        <a:lumOff val="40000"/>
                        <a:alpha val="0"/>
                      </a:schemeClr>
                    </a:gs>
                    <a:gs pos="100000">
                      <a:schemeClr val="accent1">
                        <a:lumMod val="60000"/>
                        <a:lumOff val="40000"/>
                        <a:alpha val="90000"/>
                      </a:schemeClr>
                    </a:gs>
                  </a:gsLst>
                  <a:lin ang="5400000" scaled="1"/>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33" name="자유형: 도형 32">
                <a:extLst>
                  <a:ext uri="{FF2B5EF4-FFF2-40B4-BE49-F238E27FC236}">
                    <a16:creationId xmlns:a16="http://schemas.microsoft.com/office/drawing/2014/main" id="{71A6E610-D2F9-46B2-9D6C-062B5B4FF79B}"/>
                  </a:ext>
                </a:extLst>
              </p:cNvPr>
              <p:cNvSpPr/>
              <p:nvPr/>
            </p:nvSpPr>
            <p:spPr>
              <a:xfrm flipH="1">
                <a:off x="3654851" y="1885462"/>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alpha val="90000"/>
                    </a:schemeClr>
                  </a:gs>
                  <a:gs pos="100000">
                    <a:schemeClr val="accent1">
                      <a:lumMod val="80000"/>
                    </a:schemeClr>
                  </a:gs>
                </a:gsLst>
                <a:lin ang="0" scaled="1"/>
                <a:tileRect/>
              </a:gradFill>
              <a:ln w="4445">
                <a:gradFill flip="none" rotWithShape="1">
                  <a:gsLst>
                    <a:gs pos="0">
                      <a:schemeClr val="accent1">
                        <a:lumMod val="60000"/>
                        <a:lumOff val="40000"/>
                      </a:schemeClr>
                    </a:gs>
                    <a:gs pos="100000">
                      <a:schemeClr val="accent1">
                        <a:lumMod val="60000"/>
                        <a:lumOff val="40000"/>
                        <a:alpha val="0"/>
                      </a:schemeClr>
                    </a:gs>
                  </a:gsLst>
                  <a:lin ang="0" scaled="1"/>
                  <a:tileRect/>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grpSp>
      </p:grpSp>
      <p:grpSp>
        <p:nvGrpSpPr>
          <p:cNvPr id="34" name="그룹 33">
            <a:extLst>
              <a:ext uri="{FF2B5EF4-FFF2-40B4-BE49-F238E27FC236}">
                <a16:creationId xmlns:a16="http://schemas.microsoft.com/office/drawing/2014/main" id="{F49B0A08-3870-4AA7-9383-7750EA0F5B94}"/>
              </a:ext>
            </a:extLst>
          </p:cNvPr>
          <p:cNvGrpSpPr/>
          <p:nvPr/>
        </p:nvGrpSpPr>
        <p:grpSpPr>
          <a:xfrm>
            <a:off x="5546660" y="3765938"/>
            <a:ext cx="1249062" cy="1128404"/>
            <a:chOff x="5546660" y="761256"/>
            <a:chExt cx="1249062" cy="1128404"/>
          </a:xfrm>
        </p:grpSpPr>
        <p:sp>
          <p:nvSpPr>
            <p:cNvPr id="35" name="하트 34">
              <a:extLst>
                <a:ext uri="{FF2B5EF4-FFF2-40B4-BE49-F238E27FC236}">
                  <a16:creationId xmlns:a16="http://schemas.microsoft.com/office/drawing/2014/main" id="{9355A805-C2B6-4796-85F2-AC6E37064AB8}"/>
                </a:ext>
              </a:extLst>
            </p:cNvPr>
            <p:cNvSpPr/>
            <p:nvPr/>
          </p:nvSpPr>
          <p:spPr>
            <a:xfrm>
              <a:off x="5546660" y="761256"/>
              <a:ext cx="1098679" cy="1098679"/>
            </a:xfrm>
            <a:prstGeom prst="heart">
              <a:avLst/>
            </a:prstGeom>
            <a:solidFill>
              <a:schemeClr val="accent1">
                <a:lumMod val="75000"/>
              </a:schemeClr>
            </a:solidFill>
            <a:ln w="4030" cap="flat">
              <a:noFill/>
              <a:prstDash val="solid"/>
              <a:miter/>
            </a:ln>
            <a:effectLst>
              <a:innerShdw blurRad="114300">
                <a:prstClr val="black"/>
              </a:innerShdw>
            </a:effectLst>
          </p:spPr>
          <p:txBody>
            <a:bodyPr rtlCol="0" anchor="ctr"/>
            <a:lstStyle/>
            <a:p>
              <a:endParaRPr lang="ko-KR" altLang="en-US">
                <a:solidFill>
                  <a:schemeClr val="tx1"/>
                </a:solidFill>
              </a:endParaRPr>
            </a:p>
          </p:txBody>
        </p:sp>
        <p:sp>
          <p:nvSpPr>
            <p:cNvPr id="37" name="TextBox 36">
              <a:extLst>
                <a:ext uri="{FF2B5EF4-FFF2-40B4-BE49-F238E27FC236}">
                  <a16:creationId xmlns:a16="http://schemas.microsoft.com/office/drawing/2014/main" id="{BB98C07E-7AAB-4EFF-AD7D-60073D2B146E}"/>
                </a:ext>
              </a:extLst>
            </p:cNvPr>
            <p:cNvSpPr txBox="1"/>
            <p:nvPr/>
          </p:nvSpPr>
          <p:spPr>
            <a:xfrm>
              <a:off x="5723779" y="987429"/>
              <a:ext cx="736736" cy="646331"/>
            </a:xfrm>
            <a:prstGeom prst="rect">
              <a:avLst/>
            </a:prstGeom>
            <a:noFill/>
            <a:effectLst/>
          </p:spPr>
          <p:txBody>
            <a:bodyPr wrap="square" rtlCol="0" anchor="ctr">
              <a:spAutoFit/>
            </a:bodyPr>
            <a:lstStyle/>
            <a:p>
              <a:pPr algn="ctr"/>
              <a:r>
                <a:rPr lang="en-US" altLang="ko-KR" sz="3600" b="1" dirty="0">
                  <a:solidFill>
                    <a:schemeClr val="bg1"/>
                  </a:solidFill>
                  <a:effectLst>
                    <a:outerShdw blurRad="63500" sx="102000" sy="102000" algn="ctr" rotWithShape="0">
                      <a:prstClr val="black">
                        <a:alpha val="40000"/>
                      </a:prstClr>
                    </a:outerShdw>
                  </a:effectLst>
                  <a:cs typeface="Arial" pitchFamily="34" charset="0"/>
                </a:rPr>
                <a:t>03</a:t>
              </a:r>
              <a:endParaRPr lang="ko-KR" altLang="en-US" sz="3600" b="1" dirty="0">
                <a:solidFill>
                  <a:schemeClr val="bg1"/>
                </a:solidFill>
                <a:effectLst>
                  <a:outerShdw blurRad="63500" sx="102000" sy="102000" algn="ctr" rotWithShape="0">
                    <a:prstClr val="black">
                      <a:alpha val="40000"/>
                    </a:prstClr>
                  </a:outerShdw>
                </a:effectLst>
                <a:cs typeface="Arial" pitchFamily="34" charset="0"/>
              </a:endParaRPr>
            </a:p>
          </p:txBody>
        </p:sp>
        <p:grpSp>
          <p:nvGrpSpPr>
            <p:cNvPr id="36" name="그룹 35">
              <a:extLst>
                <a:ext uri="{FF2B5EF4-FFF2-40B4-BE49-F238E27FC236}">
                  <a16:creationId xmlns:a16="http://schemas.microsoft.com/office/drawing/2014/main" id="{2A00A2C8-F746-4DC5-A7A7-0B653227CD40}"/>
                </a:ext>
              </a:extLst>
            </p:cNvPr>
            <p:cNvGrpSpPr/>
            <p:nvPr/>
          </p:nvGrpSpPr>
          <p:grpSpPr>
            <a:xfrm>
              <a:off x="6261998" y="1020218"/>
              <a:ext cx="533724" cy="869442"/>
              <a:chOff x="3013501" y="1885462"/>
              <a:chExt cx="1282698" cy="2089528"/>
            </a:xfrm>
            <a:effectLst>
              <a:outerShdw blurRad="50800" dist="38100" dir="5400000" algn="t" rotWithShape="0">
                <a:prstClr val="black">
                  <a:alpha val="40000"/>
                </a:prstClr>
              </a:outerShdw>
            </a:effectLst>
          </p:grpSpPr>
          <p:sp>
            <p:nvSpPr>
              <p:cNvPr id="38" name="자유형: 도형 37">
                <a:extLst>
                  <a:ext uri="{FF2B5EF4-FFF2-40B4-BE49-F238E27FC236}">
                    <a16:creationId xmlns:a16="http://schemas.microsoft.com/office/drawing/2014/main" id="{48152599-F111-44AD-AD71-AD60EF37A83C}"/>
                  </a:ext>
                </a:extLst>
              </p:cNvPr>
              <p:cNvSpPr/>
              <p:nvPr/>
            </p:nvSpPr>
            <p:spPr>
              <a:xfrm>
                <a:off x="3013501"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25000">
                    <a:schemeClr val="accent1">
                      <a:lumMod val="80000"/>
                    </a:schemeClr>
                  </a:gs>
                  <a:gs pos="0">
                    <a:schemeClr val="accent1">
                      <a:lumMod val="75000"/>
                    </a:schemeClr>
                  </a:gs>
                  <a:gs pos="100000">
                    <a:schemeClr val="accent1">
                      <a:lumMod val="90000"/>
                    </a:schemeClr>
                  </a:gs>
                </a:gsLst>
                <a:lin ang="1080000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39" name="자유형: 도형 38">
                <a:extLst>
                  <a:ext uri="{FF2B5EF4-FFF2-40B4-BE49-F238E27FC236}">
                    <a16:creationId xmlns:a16="http://schemas.microsoft.com/office/drawing/2014/main" id="{C5DB254A-A4A9-46ED-A080-652A706E93A6}"/>
                  </a:ext>
                </a:extLst>
              </p:cNvPr>
              <p:cNvSpPr/>
              <p:nvPr/>
            </p:nvSpPr>
            <p:spPr>
              <a:xfrm flipH="1">
                <a:off x="3654850"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75000">
                    <a:schemeClr val="accent1">
                      <a:lumMod val="80000"/>
                    </a:schemeClr>
                  </a:gs>
                  <a:gs pos="0">
                    <a:schemeClr val="accent1">
                      <a:lumMod val="90000"/>
                    </a:schemeClr>
                  </a:gs>
                  <a:gs pos="100000">
                    <a:schemeClr val="accent1">
                      <a:lumMod val="75000"/>
                    </a:schemeClr>
                  </a:gs>
                </a:gsLst>
                <a:lin ang="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40" name="자유형: 도형 39">
                <a:extLst>
                  <a:ext uri="{FF2B5EF4-FFF2-40B4-BE49-F238E27FC236}">
                    <a16:creationId xmlns:a16="http://schemas.microsoft.com/office/drawing/2014/main" id="{06274187-4563-405A-948C-36DB8F3D38F6}"/>
                  </a:ext>
                </a:extLst>
              </p:cNvPr>
              <p:cNvSpPr/>
              <p:nvPr/>
            </p:nvSpPr>
            <p:spPr>
              <a:xfrm>
                <a:off x="3215528" y="1885463"/>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lumMod val="85000"/>
                    </a:schemeClr>
                  </a:gs>
                  <a:gs pos="100000">
                    <a:schemeClr val="accent1"/>
                  </a:gs>
                </a:gsLst>
                <a:lin ang="10800000" scaled="1"/>
                <a:tileRect/>
              </a:gradFill>
              <a:ln w="4445">
                <a:gradFill>
                  <a:gsLst>
                    <a:gs pos="0">
                      <a:schemeClr val="accent1">
                        <a:lumMod val="60000"/>
                        <a:lumOff val="40000"/>
                        <a:alpha val="0"/>
                      </a:schemeClr>
                    </a:gs>
                    <a:gs pos="100000">
                      <a:schemeClr val="accent1">
                        <a:lumMod val="60000"/>
                        <a:lumOff val="40000"/>
                        <a:alpha val="90000"/>
                      </a:schemeClr>
                    </a:gs>
                  </a:gsLst>
                  <a:lin ang="5400000" scaled="1"/>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41" name="자유형: 도형 40">
                <a:extLst>
                  <a:ext uri="{FF2B5EF4-FFF2-40B4-BE49-F238E27FC236}">
                    <a16:creationId xmlns:a16="http://schemas.microsoft.com/office/drawing/2014/main" id="{599647A9-132C-4EFE-9019-6985E31B76A2}"/>
                  </a:ext>
                </a:extLst>
              </p:cNvPr>
              <p:cNvSpPr/>
              <p:nvPr/>
            </p:nvSpPr>
            <p:spPr>
              <a:xfrm flipH="1">
                <a:off x="3654851" y="1885462"/>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alpha val="90000"/>
                    </a:schemeClr>
                  </a:gs>
                  <a:gs pos="100000">
                    <a:schemeClr val="accent1">
                      <a:lumMod val="80000"/>
                    </a:schemeClr>
                  </a:gs>
                </a:gsLst>
                <a:lin ang="0" scaled="1"/>
                <a:tileRect/>
              </a:gradFill>
              <a:ln w="4445">
                <a:gradFill flip="none" rotWithShape="1">
                  <a:gsLst>
                    <a:gs pos="0">
                      <a:schemeClr val="accent1">
                        <a:lumMod val="60000"/>
                        <a:lumOff val="40000"/>
                      </a:schemeClr>
                    </a:gs>
                    <a:gs pos="100000">
                      <a:schemeClr val="accent1">
                        <a:lumMod val="60000"/>
                        <a:lumOff val="40000"/>
                        <a:alpha val="0"/>
                      </a:schemeClr>
                    </a:gs>
                  </a:gsLst>
                  <a:lin ang="0" scaled="1"/>
                  <a:tileRect/>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grpSp>
      </p:grpSp>
      <p:grpSp>
        <p:nvGrpSpPr>
          <p:cNvPr id="42" name="그룹 41">
            <a:extLst>
              <a:ext uri="{FF2B5EF4-FFF2-40B4-BE49-F238E27FC236}">
                <a16:creationId xmlns:a16="http://schemas.microsoft.com/office/drawing/2014/main" id="{D3D78935-D4B6-4E39-9192-68F984CFC1DF}"/>
              </a:ext>
            </a:extLst>
          </p:cNvPr>
          <p:cNvGrpSpPr/>
          <p:nvPr/>
        </p:nvGrpSpPr>
        <p:grpSpPr>
          <a:xfrm>
            <a:off x="5546660" y="5268279"/>
            <a:ext cx="1249062" cy="1128404"/>
            <a:chOff x="5546660" y="761256"/>
            <a:chExt cx="1249062" cy="1128404"/>
          </a:xfrm>
        </p:grpSpPr>
        <p:sp>
          <p:nvSpPr>
            <p:cNvPr id="43" name="하트 42">
              <a:extLst>
                <a:ext uri="{FF2B5EF4-FFF2-40B4-BE49-F238E27FC236}">
                  <a16:creationId xmlns:a16="http://schemas.microsoft.com/office/drawing/2014/main" id="{0FDF3849-7C13-45AE-8C83-60CD6C838BD2}"/>
                </a:ext>
              </a:extLst>
            </p:cNvPr>
            <p:cNvSpPr/>
            <p:nvPr/>
          </p:nvSpPr>
          <p:spPr>
            <a:xfrm>
              <a:off x="5546660" y="761256"/>
              <a:ext cx="1098679" cy="1098679"/>
            </a:xfrm>
            <a:prstGeom prst="heart">
              <a:avLst/>
            </a:prstGeom>
            <a:solidFill>
              <a:schemeClr val="accent1">
                <a:lumMod val="75000"/>
              </a:schemeClr>
            </a:solidFill>
            <a:ln w="4030" cap="flat">
              <a:noFill/>
              <a:prstDash val="solid"/>
              <a:miter/>
            </a:ln>
            <a:effectLst>
              <a:innerShdw blurRad="114300">
                <a:prstClr val="black"/>
              </a:innerShdw>
            </a:effectLst>
          </p:spPr>
          <p:txBody>
            <a:bodyPr rtlCol="0" anchor="ctr"/>
            <a:lstStyle/>
            <a:p>
              <a:endParaRPr lang="ko-KR" altLang="en-US">
                <a:solidFill>
                  <a:schemeClr val="tx1"/>
                </a:solidFill>
              </a:endParaRPr>
            </a:p>
          </p:txBody>
        </p:sp>
        <p:sp>
          <p:nvSpPr>
            <p:cNvPr id="45" name="TextBox 44">
              <a:extLst>
                <a:ext uri="{FF2B5EF4-FFF2-40B4-BE49-F238E27FC236}">
                  <a16:creationId xmlns:a16="http://schemas.microsoft.com/office/drawing/2014/main" id="{6B4889D6-9935-4F0D-B98F-AA89687B46D5}"/>
                </a:ext>
              </a:extLst>
            </p:cNvPr>
            <p:cNvSpPr txBox="1"/>
            <p:nvPr/>
          </p:nvSpPr>
          <p:spPr>
            <a:xfrm>
              <a:off x="5723779" y="987429"/>
              <a:ext cx="736736" cy="646331"/>
            </a:xfrm>
            <a:prstGeom prst="rect">
              <a:avLst/>
            </a:prstGeom>
            <a:noFill/>
            <a:effectLst/>
          </p:spPr>
          <p:txBody>
            <a:bodyPr wrap="square" rtlCol="0" anchor="ctr">
              <a:spAutoFit/>
            </a:bodyPr>
            <a:lstStyle/>
            <a:p>
              <a:pPr algn="ctr"/>
              <a:r>
                <a:rPr lang="en-US" altLang="ko-KR" sz="3600" b="1" dirty="0">
                  <a:solidFill>
                    <a:schemeClr val="bg1"/>
                  </a:solidFill>
                  <a:effectLst>
                    <a:outerShdw blurRad="63500" sx="102000" sy="102000" algn="ctr" rotWithShape="0">
                      <a:prstClr val="black">
                        <a:alpha val="40000"/>
                      </a:prstClr>
                    </a:outerShdw>
                  </a:effectLst>
                  <a:cs typeface="Arial" pitchFamily="34" charset="0"/>
                </a:rPr>
                <a:t>04</a:t>
              </a:r>
              <a:endParaRPr lang="ko-KR" altLang="en-US" sz="3600" b="1" dirty="0">
                <a:solidFill>
                  <a:schemeClr val="bg1"/>
                </a:solidFill>
                <a:effectLst>
                  <a:outerShdw blurRad="63500" sx="102000" sy="102000" algn="ctr" rotWithShape="0">
                    <a:prstClr val="black">
                      <a:alpha val="40000"/>
                    </a:prstClr>
                  </a:outerShdw>
                </a:effectLst>
                <a:cs typeface="Arial" pitchFamily="34" charset="0"/>
              </a:endParaRPr>
            </a:p>
          </p:txBody>
        </p:sp>
        <p:grpSp>
          <p:nvGrpSpPr>
            <p:cNvPr id="44" name="그룹 43">
              <a:extLst>
                <a:ext uri="{FF2B5EF4-FFF2-40B4-BE49-F238E27FC236}">
                  <a16:creationId xmlns:a16="http://schemas.microsoft.com/office/drawing/2014/main" id="{AEB1CB5C-EEC2-4C50-BE57-8B7055800190}"/>
                </a:ext>
              </a:extLst>
            </p:cNvPr>
            <p:cNvGrpSpPr/>
            <p:nvPr/>
          </p:nvGrpSpPr>
          <p:grpSpPr>
            <a:xfrm>
              <a:off x="6261998" y="1020218"/>
              <a:ext cx="533724" cy="869442"/>
              <a:chOff x="3013501" y="1885462"/>
              <a:chExt cx="1282698" cy="2089528"/>
            </a:xfrm>
            <a:effectLst>
              <a:outerShdw blurRad="50800" dist="38100" dir="5400000" algn="t" rotWithShape="0">
                <a:prstClr val="black">
                  <a:alpha val="40000"/>
                </a:prstClr>
              </a:outerShdw>
            </a:effectLst>
          </p:grpSpPr>
          <p:sp>
            <p:nvSpPr>
              <p:cNvPr id="46" name="자유형: 도형 45">
                <a:extLst>
                  <a:ext uri="{FF2B5EF4-FFF2-40B4-BE49-F238E27FC236}">
                    <a16:creationId xmlns:a16="http://schemas.microsoft.com/office/drawing/2014/main" id="{E6ED5276-9FF8-4F91-AD5B-572BFF104F8F}"/>
                  </a:ext>
                </a:extLst>
              </p:cNvPr>
              <p:cNvSpPr/>
              <p:nvPr/>
            </p:nvSpPr>
            <p:spPr>
              <a:xfrm>
                <a:off x="3013501"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25000">
                    <a:schemeClr val="accent1">
                      <a:lumMod val="80000"/>
                    </a:schemeClr>
                  </a:gs>
                  <a:gs pos="0">
                    <a:schemeClr val="accent1">
                      <a:lumMod val="75000"/>
                    </a:schemeClr>
                  </a:gs>
                  <a:gs pos="100000">
                    <a:schemeClr val="accent1">
                      <a:lumMod val="90000"/>
                    </a:schemeClr>
                  </a:gs>
                </a:gsLst>
                <a:lin ang="1080000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47" name="자유형: 도형 46">
                <a:extLst>
                  <a:ext uri="{FF2B5EF4-FFF2-40B4-BE49-F238E27FC236}">
                    <a16:creationId xmlns:a16="http://schemas.microsoft.com/office/drawing/2014/main" id="{B5D50953-406D-4302-BC70-7BD435807856}"/>
                  </a:ext>
                </a:extLst>
              </p:cNvPr>
              <p:cNvSpPr/>
              <p:nvPr/>
            </p:nvSpPr>
            <p:spPr>
              <a:xfrm flipH="1">
                <a:off x="3654850" y="1885463"/>
                <a:ext cx="641349"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75000">
                    <a:schemeClr val="accent1">
                      <a:lumMod val="80000"/>
                    </a:schemeClr>
                  </a:gs>
                  <a:gs pos="0">
                    <a:schemeClr val="accent1">
                      <a:lumMod val="90000"/>
                    </a:schemeClr>
                  </a:gs>
                  <a:gs pos="100000">
                    <a:schemeClr val="accent1">
                      <a:lumMod val="75000"/>
                    </a:schemeClr>
                  </a:gs>
                </a:gsLst>
                <a:lin ang="0" scaled="1"/>
                <a:tileRect/>
              </a:gradFill>
              <a:ln w="6350">
                <a:solidFill>
                  <a:schemeClr val="accent1">
                    <a:lumMod val="60000"/>
                    <a:lumOff val="40000"/>
                  </a:schemeClr>
                </a:soli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48" name="자유형: 도형 47">
                <a:extLst>
                  <a:ext uri="{FF2B5EF4-FFF2-40B4-BE49-F238E27FC236}">
                    <a16:creationId xmlns:a16="http://schemas.microsoft.com/office/drawing/2014/main" id="{8171B2E2-FE35-4A4D-B09F-CB3B3DBFF172}"/>
                  </a:ext>
                </a:extLst>
              </p:cNvPr>
              <p:cNvSpPr/>
              <p:nvPr/>
            </p:nvSpPr>
            <p:spPr>
              <a:xfrm>
                <a:off x="3215528" y="1885463"/>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lumMod val="85000"/>
                    </a:schemeClr>
                  </a:gs>
                  <a:gs pos="100000">
                    <a:schemeClr val="accent1"/>
                  </a:gs>
                </a:gsLst>
                <a:lin ang="10800000" scaled="1"/>
                <a:tileRect/>
              </a:gradFill>
              <a:ln w="4445">
                <a:gradFill>
                  <a:gsLst>
                    <a:gs pos="0">
                      <a:schemeClr val="accent1">
                        <a:lumMod val="60000"/>
                        <a:lumOff val="40000"/>
                        <a:alpha val="0"/>
                      </a:schemeClr>
                    </a:gs>
                    <a:gs pos="100000">
                      <a:schemeClr val="accent1">
                        <a:lumMod val="60000"/>
                        <a:lumOff val="40000"/>
                        <a:alpha val="90000"/>
                      </a:schemeClr>
                    </a:gs>
                  </a:gsLst>
                  <a:lin ang="5400000" scaled="1"/>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sp>
            <p:nvSpPr>
              <p:cNvPr id="49" name="자유형: 도형 48">
                <a:extLst>
                  <a:ext uri="{FF2B5EF4-FFF2-40B4-BE49-F238E27FC236}">
                    <a16:creationId xmlns:a16="http://schemas.microsoft.com/office/drawing/2014/main" id="{F4920796-BC61-4EF6-870F-C53BFBCD56AC}"/>
                  </a:ext>
                </a:extLst>
              </p:cNvPr>
              <p:cNvSpPr/>
              <p:nvPr/>
            </p:nvSpPr>
            <p:spPr>
              <a:xfrm flipH="1">
                <a:off x="3654851" y="1885462"/>
                <a:ext cx="439323" cy="2089527"/>
              </a:xfrm>
              <a:custGeom>
                <a:avLst/>
                <a:gdLst>
                  <a:gd name="connsiteX0" fmla="*/ 640780 w 641349"/>
                  <a:gd name="connsiteY0" fmla="*/ 0 h 2089527"/>
                  <a:gd name="connsiteX1" fmla="*/ 641349 w 641349"/>
                  <a:gd name="connsiteY1" fmla="*/ 1345 h 2089527"/>
                  <a:gd name="connsiteX2" fmla="*/ 641349 w 641349"/>
                  <a:gd name="connsiteY2" fmla="*/ 2089473 h 2089527"/>
                  <a:gd name="connsiteX3" fmla="*/ 640780 w 641349"/>
                  <a:gd name="connsiteY3" fmla="*/ 2089527 h 2089527"/>
                  <a:gd name="connsiteX4" fmla="*/ 168469 w 641349"/>
                  <a:gd name="connsiteY4" fmla="*/ 1893890 h 2089527"/>
                  <a:gd name="connsiteX5" fmla="*/ 168470 w 641349"/>
                  <a:gd name="connsiteY5" fmla="*/ 949269 h 2089527"/>
                  <a:gd name="connsiteX6" fmla="*/ 640780 w 641349"/>
                  <a:gd name="connsiteY6" fmla="*/ 0 h 20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349" h="2089527">
                    <a:moveTo>
                      <a:pt x="640780" y="0"/>
                    </a:moveTo>
                    <a:lnTo>
                      <a:pt x="641349" y="1345"/>
                    </a:lnTo>
                    <a:lnTo>
                      <a:pt x="641349" y="2089473"/>
                    </a:lnTo>
                    <a:lnTo>
                      <a:pt x="640780" y="2089527"/>
                    </a:lnTo>
                    <a:cubicBezTo>
                      <a:pt x="469837" y="2089528"/>
                      <a:pt x="298895" y="2024315"/>
                      <a:pt x="168469" y="1893890"/>
                    </a:cubicBezTo>
                    <a:cubicBezTo>
                      <a:pt x="-92380" y="1633040"/>
                      <a:pt x="-16776" y="1268282"/>
                      <a:pt x="168470" y="949269"/>
                    </a:cubicBezTo>
                    <a:cubicBezTo>
                      <a:pt x="350158" y="636383"/>
                      <a:pt x="479976" y="402821"/>
                      <a:pt x="640780" y="0"/>
                    </a:cubicBezTo>
                    <a:close/>
                  </a:path>
                </a:pathLst>
              </a:custGeom>
              <a:gradFill flip="none" rotWithShape="1">
                <a:gsLst>
                  <a:gs pos="40000">
                    <a:schemeClr val="accent1"/>
                  </a:gs>
                  <a:gs pos="0">
                    <a:schemeClr val="accent1">
                      <a:alpha val="90000"/>
                    </a:schemeClr>
                  </a:gs>
                  <a:gs pos="100000">
                    <a:schemeClr val="accent1">
                      <a:lumMod val="80000"/>
                    </a:schemeClr>
                  </a:gs>
                </a:gsLst>
                <a:lin ang="0" scaled="1"/>
                <a:tileRect/>
              </a:gradFill>
              <a:ln w="4445">
                <a:gradFill flip="none" rotWithShape="1">
                  <a:gsLst>
                    <a:gs pos="0">
                      <a:schemeClr val="accent1">
                        <a:lumMod val="60000"/>
                        <a:lumOff val="40000"/>
                      </a:schemeClr>
                    </a:gs>
                    <a:gs pos="100000">
                      <a:schemeClr val="accent1">
                        <a:lumMod val="60000"/>
                        <a:lumOff val="40000"/>
                        <a:alpha val="0"/>
                      </a:schemeClr>
                    </a:gs>
                  </a:gsLst>
                  <a:lin ang="0" scaled="1"/>
                  <a:tileRect/>
                </a:gradFill>
              </a:ln>
              <a:effectLst>
                <a:outerShdw blurRad="317500" dist="12700" dir="16200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ko-KR" altLang="en-US" sz="2701"/>
              </a:p>
            </p:txBody>
          </p:sp>
        </p:grpSp>
      </p:grpSp>
      <p:grpSp>
        <p:nvGrpSpPr>
          <p:cNvPr id="50" name="Group 31">
            <a:extLst>
              <a:ext uri="{FF2B5EF4-FFF2-40B4-BE49-F238E27FC236}">
                <a16:creationId xmlns:a16="http://schemas.microsoft.com/office/drawing/2014/main" id="{1906EFD1-7E90-49B3-AF83-DE3C4EEDCBC8}"/>
              </a:ext>
            </a:extLst>
          </p:cNvPr>
          <p:cNvGrpSpPr/>
          <p:nvPr/>
        </p:nvGrpSpPr>
        <p:grpSpPr>
          <a:xfrm>
            <a:off x="6946473" y="1029144"/>
            <a:ext cx="4880760" cy="592629"/>
            <a:chOff x="6854326" y="754899"/>
            <a:chExt cx="4880760" cy="592629"/>
          </a:xfrm>
        </p:grpSpPr>
        <p:sp>
          <p:nvSpPr>
            <p:cNvPr id="51" name="TextBox 50">
              <a:extLst>
                <a:ext uri="{FF2B5EF4-FFF2-40B4-BE49-F238E27FC236}">
                  <a16:creationId xmlns:a16="http://schemas.microsoft.com/office/drawing/2014/main" id="{250E84A2-6314-4600-8FE9-450B6E4EE6BA}"/>
                </a:ext>
              </a:extLst>
            </p:cNvPr>
            <p:cNvSpPr txBox="1"/>
            <p:nvPr/>
          </p:nvSpPr>
          <p:spPr bwMode="auto">
            <a:xfrm>
              <a:off x="6854326" y="1070529"/>
              <a:ext cx="48807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latin typeface="Times New Roman" panose="02020603050405020304" pitchFamily="18" charset="0"/>
                  <a:cs typeface="Times New Roman" panose="02020603050405020304" pitchFamily="18" charset="0"/>
                </a:rPr>
                <a:t>Contexte et </a:t>
              </a:r>
              <a:r>
                <a:rPr lang="fr-FR" altLang="ko-KR" sz="1200" b="1" dirty="0">
                  <a:latin typeface="Times New Roman" panose="02020603050405020304" pitchFamily="18" charset="0"/>
                  <a:cs typeface="Times New Roman" panose="02020603050405020304" pitchFamily="18" charset="0"/>
                </a:rPr>
                <a:t>Justification </a:t>
              </a:r>
              <a:endParaRPr lang="ko-KR" altLang="en-US" sz="12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2BED47B4-121B-40DA-9B62-D75AD6D201FA}"/>
                </a:ext>
              </a:extLst>
            </p:cNvPr>
            <p:cNvSpPr txBox="1"/>
            <p:nvPr/>
          </p:nvSpPr>
          <p:spPr>
            <a:xfrm>
              <a:off x="6854326" y="754899"/>
              <a:ext cx="4880760" cy="338554"/>
            </a:xfrm>
            <a:prstGeom prst="rect">
              <a:avLst/>
            </a:prstGeom>
            <a:noFill/>
          </p:spPr>
          <p:txBody>
            <a:bodyPr wrap="square" rtlCol="0">
              <a:spAutoFit/>
            </a:bodyPr>
            <a:lstStyle/>
            <a:p>
              <a:r>
                <a:rPr lang="fr-FR" altLang="ko-KR" sz="1600" b="1" dirty="0">
                  <a:latin typeface="Times New Roman" panose="02020603050405020304" pitchFamily="18" charset="0"/>
                  <a:cs typeface="Times New Roman" panose="02020603050405020304" pitchFamily="18" charset="0"/>
                </a:rPr>
                <a:t>INTRODUCTION GÉNÉRALE </a:t>
              </a:r>
              <a:endParaRPr lang="ko-KR" altLang="en-US" sz="1600" b="1" dirty="0">
                <a:latin typeface="Times New Roman" panose="02020603050405020304" pitchFamily="18" charset="0"/>
                <a:cs typeface="Times New Roman" panose="02020603050405020304" pitchFamily="18" charset="0"/>
              </a:endParaRPr>
            </a:p>
          </p:txBody>
        </p:sp>
      </p:grpSp>
      <p:grpSp>
        <p:nvGrpSpPr>
          <p:cNvPr id="53" name="Group 31">
            <a:extLst>
              <a:ext uri="{FF2B5EF4-FFF2-40B4-BE49-F238E27FC236}">
                <a16:creationId xmlns:a16="http://schemas.microsoft.com/office/drawing/2014/main" id="{058F5097-2050-424E-843A-40A078EE6689}"/>
              </a:ext>
            </a:extLst>
          </p:cNvPr>
          <p:cNvGrpSpPr/>
          <p:nvPr/>
        </p:nvGrpSpPr>
        <p:grpSpPr>
          <a:xfrm>
            <a:off x="6946473" y="2543472"/>
            <a:ext cx="4880760" cy="592629"/>
            <a:chOff x="6854326" y="754899"/>
            <a:chExt cx="4880760" cy="592629"/>
          </a:xfrm>
        </p:grpSpPr>
        <p:sp>
          <p:nvSpPr>
            <p:cNvPr id="54" name="TextBox 53">
              <a:extLst>
                <a:ext uri="{FF2B5EF4-FFF2-40B4-BE49-F238E27FC236}">
                  <a16:creationId xmlns:a16="http://schemas.microsoft.com/office/drawing/2014/main" id="{18923597-7335-4DFC-A3CE-BA08A6BD7856}"/>
                </a:ext>
              </a:extLst>
            </p:cNvPr>
            <p:cNvSpPr txBox="1"/>
            <p:nvPr/>
          </p:nvSpPr>
          <p:spPr bwMode="auto">
            <a:xfrm>
              <a:off x="6854326" y="1070529"/>
              <a:ext cx="48807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latin typeface="Times New Roman" panose="02020603050405020304" pitchFamily="18" charset="0"/>
                  <a:cs typeface="Times New Roman" panose="02020603050405020304" pitchFamily="18" charset="0"/>
                </a:rPr>
                <a:t>Objectifs </a:t>
              </a:r>
              <a:r>
                <a:rPr lang="fr-FR" altLang="ko-KR" sz="1200" b="1" dirty="0">
                  <a:latin typeface="Times New Roman" panose="02020603050405020304" pitchFamily="18" charset="0"/>
                  <a:cs typeface="Times New Roman" panose="02020603050405020304" pitchFamily="18" charset="0"/>
                </a:rPr>
                <a:t>spécifiques</a:t>
              </a:r>
              <a:r>
                <a:rPr lang="en-US" altLang="ko-KR" sz="1200" b="1" dirty="0">
                  <a:latin typeface="Times New Roman" panose="02020603050405020304" pitchFamily="18" charset="0"/>
                  <a:cs typeface="Times New Roman" panose="02020603050405020304" pitchFamily="18" charset="0"/>
                </a:rPr>
                <a:t>.</a:t>
              </a:r>
              <a:endParaRPr lang="ko-KR" altLang="en-US" sz="1200" b="1"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E0D39492-1AC6-40C0-BBC0-B4465375AF9A}"/>
                </a:ext>
              </a:extLst>
            </p:cNvPr>
            <p:cNvSpPr txBox="1"/>
            <p:nvPr/>
          </p:nvSpPr>
          <p:spPr>
            <a:xfrm>
              <a:off x="6854326" y="754899"/>
              <a:ext cx="4880760" cy="338554"/>
            </a:xfrm>
            <a:prstGeom prst="rect">
              <a:avLst/>
            </a:prstGeom>
            <a:noFill/>
          </p:spPr>
          <p:txBody>
            <a:bodyPr wrap="square" rtlCol="0">
              <a:spAutoFit/>
            </a:bodyPr>
            <a:lstStyle/>
            <a:p>
              <a:r>
                <a:rPr lang="en-US" altLang="ko-KR" sz="1600" b="1" dirty="0">
                  <a:latin typeface="Times New Roman" panose="02020603050405020304" pitchFamily="18" charset="0"/>
                  <a:ea typeface="FZShuTi" pitchFamily="2" charset="-122"/>
                  <a:cs typeface="Times New Roman" panose="02020603050405020304" pitchFamily="18" charset="0"/>
                </a:rPr>
                <a:t>OBJECTIFS </a:t>
              </a:r>
              <a:r>
                <a:rPr lang="fr-FR" altLang="ko-KR" sz="1600" b="1" dirty="0">
                  <a:latin typeface="Times New Roman" panose="02020603050405020304" pitchFamily="18" charset="0"/>
                  <a:ea typeface="FZShuTi" pitchFamily="2" charset="-122"/>
                  <a:cs typeface="Times New Roman" panose="02020603050405020304" pitchFamily="18" charset="0"/>
                </a:rPr>
                <a:t>GÉNÉRAUX </a:t>
              </a:r>
              <a:endParaRPr lang="ko-KR" altLang="en-US" sz="1600" b="1" dirty="0">
                <a:latin typeface="Times New Roman" panose="02020603050405020304" pitchFamily="18" charset="0"/>
                <a:cs typeface="Times New Roman" panose="02020603050405020304" pitchFamily="18" charset="0"/>
              </a:endParaRPr>
            </a:p>
          </p:txBody>
        </p:sp>
      </p:grpSp>
      <p:grpSp>
        <p:nvGrpSpPr>
          <p:cNvPr id="56" name="Group 31">
            <a:extLst>
              <a:ext uri="{FF2B5EF4-FFF2-40B4-BE49-F238E27FC236}">
                <a16:creationId xmlns:a16="http://schemas.microsoft.com/office/drawing/2014/main" id="{6BA94D9C-D4FF-444A-B5C2-3D3DC4482429}"/>
              </a:ext>
            </a:extLst>
          </p:cNvPr>
          <p:cNvGrpSpPr/>
          <p:nvPr/>
        </p:nvGrpSpPr>
        <p:grpSpPr>
          <a:xfrm>
            <a:off x="6946473" y="4057800"/>
            <a:ext cx="4880760" cy="592629"/>
            <a:chOff x="6854326" y="754899"/>
            <a:chExt cx="4880760" cy="592629"/>
          </a:xfrm>
        </p:grpSpPr>
        <p:sp>
          <p:nvSpPr>
            <p:cNvPr id="57" name="TextBox 56">
              <a:extLst>
                <a:ext uri="{FF2B5EF4-FFF2-40B4-BE49-F238E27FC236}">
                  <a16:creationId xmlns:a16="http://schemas.microsoft.com/office/drawing/2014/main" id="{094E1887-457F-47F9-B31C-410B01F10023}"/>
                </a:ext>
              </a:extLst>
            </p:cNvPr>
            <p:cNvSpPr txBox="1"/>
            <p:nvPr/>
          </p:nvSpPr>
          <p:spPr bwMode="auto">
            <a:xfrm>
              <a:off x="6854326" y="1070529"/>
              <a:ext cx="48807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a:latin typeface="Times New Roman" panose="02020603050405020304" pitchFamily="18" charset="0"/>
                  <a:cs typeface="Times New Roman" panose="02020603050405020304" pitchFamily="18" charset="0"/>
                </a:rPr>
                <a:t>Preprocessing et Transformation des variables.</a:t>
              </a:r>
              <a:endParaRPr lang="ko-KR" altLang="en-US" sz="1200" b="1" dirty="0">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9A004B7D-692A-4E5A-9AA6-5432BE784ABE}"/>
                </a:ext>
              </a:extLst>
            </p:cNvPr>
            <p:cNvSpPr txBox="1"/>
            <p:nvPr/>
          </p:nvSpPr>
          <p:spPr>
            <a:xfrm>
              <a:off x="6854326" y="754899"/>
              <a:ext cx="4880760" cy="338554"/>
            </a:xfrm>
            <a:prstGeom prst="rect">
              <a:avLst/>
            </a:prstGeom>
            <a:noFill/>
          </p:spPr>
          <p:txBody>
            <a:bodyPr wrap="square" rtlCol="0">
              <a:spAutoFit/>
            </a:bodyPr>
            <a:lstStyle/>
            <a:p>
              <a:r>
                <a:rPr lang="fr-FR" altLang="ko-KR" sz="1600" b="1" dirty="0">
                  <a:latin typeface="Times New Roman" panose="02020603050405020304" pitchFamily="18" charset="0"/>
                  <a:ea typeface="FZShuTi" pitchFamily="2" charset="-122"/>
                  <a:cs typeface="Times New Roman" panose="02020603050405020304" pitchFamily="18" charset="0"/>
                </a:rPr>
                <a:t>MÉTHODOLOGIE DE L’ÉTUDE</a:t>
              </a:r>
              <a:r>
                <a:rPr lang="en-US" altLang="ko-KR" sz="1600" b="1" dirty="0">
                  <a:latin typeface="Times New Roman" panose="02020603050405020304" pitchFamily="18" charset="0"/>
                  <a:ea typeface="FZShuTi" pitchFamily="2" charset="-122"/>
                  <a:cs typeface="Times New Roman" panose="02020603050405020304" pitchFamily="18" charset="0"/>
                </a:rPr>
                <a:t>.  </a:t>
              </a:r>
              <a:endParaRPr lang="ko-KR" altLang="en-US" sz="1600" b="1" dirty="0">
                <a:latin typeface="Times New Roman" panose="02020603050405020304" pitchFamily="18" charset="0"/>
                <a:cs typeface="Times New Roman" panose="02020603050405020304" pitchFamily="18" charset="0"/>
              </a:endParaRPr>
            </a:p>
          </p:txBody>
        </p:sp>
      </p:grpSp>
      <p:grpSp>
        <p:nvGrpSpPr>
          <p:cNvPr id="59" name="Group 31">
            <a:extLst>
              <a:ext uri="{FF2B5EF4-FFF2-40B4-BE49-F238E27FC236}">
                <a16:creationId xmlns:a16="http://schemas.microsoft.com/office/drawing/2014/main" id="{AB0E518F-845C-489D-BD07-B78A2D9EB9B8}"/>
              </a:ext>
            </a:extLst>
          </p:cNvPr>
          <p:cNvGrpSpPr/>
          <p:nvPr/>
        </p:nvGrpSpPr>
        <p:grpSpPr>
          <a:xfrm>
            <a:off x="6946473" y="5536167"/>
            <a:ext cx="4880760" cy="592629"/>
            <a:chOff x="6854326" y="754899"/>
            <a:chExt cx="4880760" cy="592629"/>
          </a:xfrm>
        </p:grpSpPr>
        <p:sp>
          <p:nvSpPr>
            <p:cNvPr id="60" name="TextBox 59">
              <a:extLst>
                <a:ext uri="{FF2B5EF4-FFF2-40B4-BE49-F238E27FC236}">
                  <a16:creationId xmlns:a16="http://schemas.microsoft.com/office/drawing/2014/main" id="{4A4766FA-982B-4CA4-B45D-9D4D04AADE99}"/>
                </a:ext>
              </a:extLst>
            </p:cNvPr>
            <p:cNvSpPr txBox="1"/>
            <p:nvPr/>
          </p:nvSpPr>
          <p:spPr bwMode="auto">
            <a:xfrm>
              <a:off x="6854326" y="1070529"/>
              <a:ext cx="48807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fr-FR" altLang="ko-KR" sz="1200" b="1" dirty="0">
                  <a:latin typeface="Times New Roman" panose="02020603050405020304" pitchFamily="18" charset="0"/>
                  <a:cs typeface="Times New Roman" panose="02020603050405020304" pitchFamily="18" charset="0"/>
                </a:rPr>
                <a:t>KPI du tableau de bord et présentation de l’API</a:t>
              </a:r>
              <a:endParaRPr lang="ko-KR" altLang="en-US" sz="1200" b="1"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19755819-6A01-495E-88ED-2A079E77A2E8}"/>
                </a:ext>
              </a:extLst>
            </p:cNvPr>
            <p:cNvSpPr txBox="1"/>
            <p:nvPr/>
          </p:nvSpPr>
          <p:spPr>
            <a:xfrm>
              <a:off x="6854326" y="754899"/>
              <a:ext cx="4880760" cy="338554"/>
            </a:xfrm>
            <a:prstGeom prst="rect">
              <a:avLst/>
            </a:prstGeom>
            <a:noFill/>
          </p:spPr>
          <p:txBody>
            <a:bodyPr wrap="square" rtlCol="0">
              <a:spAutoFit/>
            </a:bodyPr>
            <a:lstStyle/>
            <a:p>
              <a:r>
                <a:rPr lang="en-US" altLang="ko-KR" sz="1600" b="1" dirty="0">
                  <a:latin typeface="Times New Roman" panose="02020603050405020304" pitchFamily="18" charset="0"/>
                  <a:ea typeface="FZShuTi" pitchFamily="2" charset="-122"/>
                  <a:cs typeface="Times New Roman" panose="02020603050405020304" pitchFamily="18" charset="0"/>
                </a:rPr>
                <a:t>PRESENTATION DES </a:t>
              </a:r>
              <a:r>
                <a:rPr lang="fr-FR" altLang="ko-KR" sz="1600" b="1" dirty="0">
                  <a:latin typeface="Times New Roman" panose="02020603050405020304" pitchFamily="18" charset="0"/>
                  <a:ea typeface="FZShuTi" pitchFamily="2" charset="-122"/>
                  <a:cs typeface="Times New Roman" panose="02020603050405020304" pitchFamily="18" charset="0"/>
                </a:rPr>
                <a:t>INDICATEURS </a:t>
              </a:r>
              <a:endParaRPr lang="ko-KR" altLang="en-US" sz="16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직선 연결선 41">
            <a:extLst>
              <a:ext uri="{FF2B5EF4-FFF2-40B4-BE49-F238E27FC236}">
                <a16:creationId xmlns:a16="http://schemas.microsoft.com/office/drawing/2014/main" id="{F73BC028-8821-41ED-8AD0-E1A21A4FA8EB}"/>
              </a:ext>
            </a:extLst>
          </p:cNvPr>
          <p:cNvCxnSpPr>
            <a:cxnSpLocks/>
          </p:cNvCxnSpPr>
          <p:nvPr/>
        </p:nvCxnSpPr>
        <p:spPr>
          <a:xfrm flipV="1">
            <a:off x="1824247" y="6773415"/>
            <a:ext cx="2004979" cy="7760"/>
          </a:xfrm>
          <a:prstGeom prst="line">
            <a:avLst/>
          </a:prstGeom>
          <a:ln w="88900">
            <a:solidFill>
              <a:schemeClr val="accent5"/>
            </a:solidFill>
            <a:tailEnd type="none" w="med" len="med"/>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31B102D5-5E5A-4AE4-BBC2-F770EC2D708E}"/>
              </a:ext>
            </a:extLst>
          </p:cNvPr>
          <p:cNvSpPr/>
          <p:nvPr/>
        </p:nvSpPr>
        <p:spPr>
          <a:xfrm>
            <a:off x="-29993" y="6773415"/>
            <a:ext cx="1854240" cy="845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7" name="Image 36">
            <a:extLst>
              <a:ext uri="{FF2B5EF4-FFF2-40B4-BE49-F238E27FC236}">
                <a16:creationId xmlns:a16="http://schemas.microsoft.com/office/drawing/2014/main" id="{1DF95746-CF76-A6FF-C174-8DD367131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127" y="1063756"/>
            <a:ext cx="5925982" cy="5046153"/>
          </a:xfrm>
          <a:prstGeom prst="rect">
            <a:avLst/>
          </a:prstGeom>
        </p:spPr>
      </p:pic>
      <p:pic>
        <p:nvPicPr>
          <p:cNvPr id="49" name="Image 48">
            <a:extLst>
              <a:ext uri="{FF2B5EF4-FFF2-40B4-BE49-F238E27FC236}">
                <a16:creationId xmlns:a16="http://schemas.microsoft.com/office/drawing/2014/main" id="{8273FF7C-04E5-7516-6A25-4769E5AD3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3" y="115288"/>
            <a:ext cx="3046841" cy="2282190"/>
          </a:xfrm>
          <a:prstGeom prst="rect">
            <a:avLst/>
          </a:prstGeom>
        </p:spPr>
      </p:pic>
      <p:sp>
        <p:nvSpPr>
          <p:cNvPr id="52" name="Text Placeholder 1">
            <a:extLst>
              <a:ext uri="{FF2B5EF4-FFF2-40B4-BE49-F238E27FC236}">
                <a16:creationId xmlns:a16="http://schemas.microsoft.com/office/drawing/2014/main" id="{D9B85F3A-0D98-4AE5-8CED-AA4A4CF82188}"/>
              </a:ext>
            </a:extLst>
          </p:cNvPr>
          <p:cNvSpPr txBox="1">
            <a:spLocks/>
          </p:cNvSpPr>
          <p:nvPr/>
        </p:nvSpPr>
        <p:spPr>
          <a:xfrm>
            <a:off x="260544" y="76825"/>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Contexte</a:t>
            </a:r>
            <a:r>
              <a:rPr lang="en-US" dirty="0"/>
              <a:t> et justification</a:t>
            </a:r>
          </a:p>
        </p:txBody>
      </p:sp>
      <p:sp>
        <p:nvSpPr>
          <p:cNvPr id="53" name="ZoneTexte 52">
            <a:extLst>
              <a:ext uri="{FF2B5EF4-FFF2-40B4-BE49-F238E27FC236}">
                <a16:creationId xmlns:a16="http://schemas.microsoft.com/office/drawing/2014/main" id="{828AA4E1-BCAC-0FF6-E472-C10ECB39F854}"/>
              </a:ext>
            </a:extLst>
          </p:cNvPr>
          <p:cNvSpPr txBox="1"/>
          <p:nvPr/>
        </p:nvSpPr>
        <p:spPr>
          <a:xfrm>
            <a:off x="402956" y="2139591"/>
            <a:ext cx="5470902" cy="3970318"/>
          </a:xfrm>
          <a:prstGeom prst="rect">
            <a:avLst/>
          </a:prstGeom>
          <a:noFill/>
        </p:spPr>
        <p:txBody>
          <a:bodyPr wrap="square" rtlCol="0">
            <a:spAutoFit/>
          </a:bodyPr>
          <a:lstStyle/>
          <a:p>
            <a:pPr algn="just"/>
            <a:r>
              <a:rPr lang="fr-FR" sz="1800" dirty="0">
                <a:solidFill>
                  <a:srgbClr val="4A4948"/>
                </a:solidFill>
                <a:effectLst/>
                <a:latin typeface="Palatino Linotype" panose="02040502050505030304" pitchFamily="18" charset="0"/>
                <a:ea typeface="Arial" panose="020B0604020202020204" pitchFamily="34" charset="0"/>
              </a:rPr>
              <a:t>Au Cameroun, le don de sang reste un enjeu critique de santé publique. Avec un système de santé en développement constant et des besoins transfusionnels en hausse, notamment en raison des urgences obstétricales, des accidents de la route, des maladies comme le paludisme et la drépanocytose, ainsi que des interventions chirurgicales, le pays fait face à un défi permanent d'approvisionnement en produits sanguins. Selon les estimations du Centre National de Transfusion Sanguine (CNTS) du Cameroun, le pays n'atteint qu'environ 50% de ses besoins annuels en sang, ce qui entraîne des conséquences dramatiques pour de nombreux patients.</a:t>
            </a:r>
            <a:endParaRPr lang="fr-FR" sz="1800" dirty="0">
              <a:solidFill>
                <a:srgbClr val="4A4948"/>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97964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solidFill>
                  <a:srgbClr val="FF0000"/>
                </a:solidFill>
              </a:rPr>
              <a:t>Objectifs </a:t>
            </a:r>
            <a:r>
              <a:rPr lang="fr-FR" b="1" dirty="0">
                <a:solidFill>
                  <a:srgbClr val="FF0000"/>
                </a:solidFill>
              </a:rPr>
              <a:t>généraux </a:t>
            </a:r>
            <a:endParaRPr lang="en-US" b="1" dirty="0">
              <a:solidFill>
                <a:srgbClr val="FF0000"/>
              </a:solidFill>
            </a:endParaRPr>
          </a:p>
        </p:txBody>
      </p:sp>
      <p:grpSp>
        <p:nvGrpSpPr>
          <p:cNvPr id="18" name="Group 20">
            <a:extLst>
              <a:ext uri="{FF2B5EF4-FFF2-40B4-BE49-F238E27FC236}">
                <a16:creationId xmlns:a16="http://schemas.microsoft.com/office/drawing/2014/main" id="{014DAF4D-9C8C-40FF-BB07-D82BAA58CD85}"/>
              </a:ext>
            </a:extLst>
          </p:cNvPr>
          <p:cNvGrpSpPr/>
          <p:nvPr/>
        </p:nvGrpSpPr>
        <p:grpSpPr>
          <a:xfrm>
            <a:off x="8485711" y="2047412"/>
            <a:ext cx="3252020" cy="923330"/>
            <a:chOff x="2551706" y="4283314"/>
            <a:chExt cx="2076660" cy="923330"/>
          </a:xfrm>
        </p:grpSpPr>
        <p:sp>
          <p:nvSpPr>
            <p:cNvPr id="19" name="TextBox 18">
              <a:extLst>
                <a:ext uri="{FF2B5EF4-FFF2-40B4-BE49-F238E27FC236}">
                  <a16:creationId xmlns:a16="http://schemas.microsoft.com/office/drawing/2014/main" id="{3396B928-B638-4707-A74A-2BA2E22BC3B3}"/>
                </a:ext>
              </a:extLst>
            </p:cNvPr>
            <p:cNvSpPr txBox="1"/>
            <p:nvPr/>
          </p:nvSpPr>
          <p:spPr>
            <a:xfrm>
              <a:off x="2551706" y="4560313"/>
              <a:ext cx="207665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p>
          </p:txBody>
        </p:sp>
        <p:sp>
          <p:nvSpPr>
            <p:cNvPr id="20" name="TextBox 19">
              <a:extLst>
                <a:ext uri="{FF2B5EF4-FFF2-40B4-BE49-F238E27FC236}">
                  <a16:creationId xmlns:a16="http://schemas.microsoft.com/office/drawing/2014/main" id="{C8781999-D992-4521-8128-435C5CE51491}"/>
                </a:ext>
              </a:extLst>
            </p:cNvPr>
            <p:cNvSpPr txBox="1"/>
            <p:nvPr/>
          </p:nvSpPr>
          <p:spPr>
            <a:xfrm>
              <a:off x="2551708" y="4283314"/>
              <a:ext cx="2076658"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21" name="Group 23">
            <a:extLst>
              <a:ext uri="{FF2B5EF4-FFF2-40B4-BE49-F238E27FC236}">
                <a16:creationId xmlns:a16="http://schemas.microsoft.com/office/drawing/2014/main" id="{5403C8E9-A77D-45A2-BDF3-9976838BDBB7}"/>
              </a:ext>
            </a:extLst>
          </p:cNvPr>
          <p:cNvGrpSpPr/>
          <p:nvPr/>
        </p:nvGrpSpPr>
        <p:grpSpPr>
          <a:xfrm>
            <a:off x="8485711" y="3465949"/>
            <a:ext cx="3252020" cy="923330"/>
            <a:chOff x="2551706" y="4283314"/>
            <a:chExt cx="2076660" cy="923330"/>
          </a:xfrm>
        </p:grpSpPr>
        <p:sp>
          <p:nvSpPr>
            <p:cNvPr id="22" name="TextBox 21">
              <a:extLst>
                <a:ext uri="{FF2B5EF4-FFF2-40B4-BE49-F238E27FC236}">
                  <a16:creationId xmlns:a16="http://schemas.microsoft.com/office/drawing/2014/main" id="{68213D9B-A024-47E1-A0BF-DADDA61A747E}"/>
                </a:ext>
              </a:extLst>
            </p:cNvPr>
            <p:cNvSpPr txBox="1"/>
            <p:nvPr/>
          </p:nvSpPr>
          <p:spPr>
            <a:xfrm>
              <a:off x="2551706" y="4560313"/>
              <a:ext cx="207665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p>
          </p:txBody>
        </p:sp>
        <p:sp>
          <p:nvSpPr>
            <p:cNvPr id="23" name="TextBox 22">
              <a:extLst>
                <a:ext uri="{FF2B5EF4-FFF2-40B4-BE49-F238E27FC236}">
                  <a16:creationId xmlns:a16="http://schemas.microsoft.com/office/drawing/2014/main" id="{623BA921-D60D-4AB1-990C-FD8E9DC165D3}"/>
                </a:ext>
              </a:extLst>
            </p:cNvPr>
            <p:cNvSpPr txBox="1"/>
            <p:nvPr/>
          </p:nvSpPr>
          <p:spPr>
            <a:xfrm>
              <a:off x="2551708" y="4283314"/>
              <a:ext cx="2076658"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grpSp>
        <p:nvGrpSpPr>
          <p:cNvPr id="24" name="Group 26">
            <a:extLst>
              <a:ext uri="{FF2B5EF4-FFF2-40B4-BE49-F238E27FC236}">
                <a16:creationId xmlns:a16="http://schemas.microsoft.com/office/drawing/2014/main" id="{D25A5B71-3BE0-4502-B44C-E8AFF686A5C3}"/>
              </a:ext>
            </a:extLst>
          </p:cNvPr>
          <p:cNvGrpSpPr/>
          <p:nvPr/>
        </p:nvGrpSpPr>
        <p:grpSpPr>
          <a:xfrm>
            <a:off x="8485711" y="4890657"/>
            <a:ext cx="3252020" cy="923330"/>
            <a:chOff x="2551706" y="4283314"/>
            <a:chExt cx="2076660" cy="923330"/>
          </a:xfrm>
        </p:grpSpPr>
        <p:sp>
          <p:nvSpPr>
            <p:cNvPr id="25" name="TextBox 24">
              <a:extLst>
                <a:ext uri="{FF2B5EF4-FFF2-40B4-BE49-F238E27FC236}">
                  <a16:creationId xmlns:a16="http://schemas.microsoft.com/office/drawing/2014/main" id="{26384DBA-06E2-4320-8332-395E75F1B68D}"/>
                </a:ext>
              </a:extLst>
            </p:cNvPr>
            <p:cNvSpPr txBox="1"/>
            <p:nvPr/>
          </p:nvSpPr>
          <p:spPr>
            <a:xfrm>
              <a:off x="2551706" y="4560313"/>
              <a:ext cx="2076659" cy="646331"/>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a:t>
              </a:r>
            </a:p>
          </p:txBody>
        </p:sp>
        <p:sp>
          <p:nvSpPr>
            <p:cNvPr id="26" name="TextBox 25">
              <a:extLst>
                <a:ext uri="{FF2B5EF4-FFF2-40B4-BE49-F238E27FC236}">
                  <a16:creationId xmlns:a16="http://schemas.microsoft.com/office/drawing/2014/main" id="{AD53BD4C-EB73-4672-921A-24462FE8CA19}"/>
                </a:ext>
              </a:extLst>
            </p:cNvPr>
            <p:cNvSpPr txBox="1"/>
            <p:nvPr/>
          </p:nvSpPr>
          <p:spPr>
            <a:xfrm>
              <a:off x="2551708" y="4283314"/>
              <a:ext cx="2076658" cy="307777"/>
            </a:xfrm>
            <a:prstGeom prst="rect">
              <a:avLst/>
            </a:prstGeom>
            <a:noFill/>
          </p:spPr>
          <p:txBody>
            <a:bodyPr wrap="square" rtlCol="0">
              <a:spAutoFit/>
            </a:bodyPr>
            <a:lstStyle/>
            <a:p>
              <a:r>
                <a:rPr lang="en-US" altLang="ko-KR" sz="1400" b="1" dirty="0">
                  <a:solidFill>
                    <a:schemeClr val="bg1"/>
                  </a:solidFill>
                  <a:cs typeface="Arial" pitchFamily="34" charset="0"/>
                </a:rPr>
                <a:t>Your Text  Here</a:t>
              </a:r>
              <a:endParaRPr lang="ko-KR" altLang="en-US" sz="1400" b="1" dirty="0">
                <a:solidFill>
                  <a:schemeClr val="bg1"/>
                </a:solidFill>
                <a:cs typeface="Arial" pitchFamily="34" charset="0"/>
              </a:endParaRPr>
            </a:p>
          </p:txBody>
        </p:sp>
      </p:grpSp>
      <p:sp>
        <p:nvSpPr>
          <p:cNvPr id="15" name="Parallelogram 30">
            <a:extLst>
              <a:ext uri="{FF2B5EF4-FFF2-40B4-BE49-F238E27FC236}">
                <a16:creationId xmlns:a16="http://schemas.microsoft.com/office/drawing/2014/main" id="{8EB22A7C-271C-49B6-90B0-EB561B5F274B}"/>
              </a:ext>
            </a:extLst>
          </p:cNvPr>
          <p:cNvSpPr/>
          <p:nvPr/>
        </p:nvSpPr>
        <p:spPr>
          <a:xfrm flipH="1">
            <a:off x="7234679" y="5040251"/>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Oval 7">
            <a:extLst>
              <a:ext uri="{FF2B5EF4-FFF2-40B4-BE49-F238E27FC236}">
                <a16:creationId xmlns:a16="http://schemas.microsoft.com/office/drawing/2014/main" id="{0497F793-91EA-4F58-B4CE-A5CBE3940340}"/>
              </a:ext>
            </a:extLst>
          </p:cNvPr>
          <p:cNvSpPr/>
          <p:nvPr/>
        </p:nvSpPr>
        <p:spPr>
          <a:xfrm>
            <a:off x="7199364" y="248604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Donut 24">
            <a:extLst>
              <a:ext uri="{FF2B5EF4-FFF2-40B4-BE49-F238E27FC236}">
                <a16:creationId xmlns:a16="http://schemas.microsoft.com/office/drawing/2014/main" id="{127F16FD-0354-434D-AE4A-7D25AD126ACF}"/>
              </a:ext>
            </a:extLst>
          </p:cNvPr>
          <p:cNvSpPr/>
          <p:nvPr/>
        </p:nvSpPr>
        <p:spPr>
          <a:xfrm>
            <a:off x="7669987" y="3720984"/>
            <a:ext cx="395217" cy="3984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7" name="Image 36">
            <a:extLst>
              <a:ext uri="{FF2B5EF4-FFF2-40B4-BE49-F238E27FC236}">
                <a16:creationId xmlns:a16="http://schemas.microsoft.com/office/drawing/2014/main" id="{9F2E7CCC-EFEB-F49B-DED8-3133194F9BAF}"/>
              </a:ext>
            </a:extLst>
          </p:cNvPr>
          <p:cNvPicPr>
            <a:picLocks noChangeAspect="1"/>
          </p:cNvPicPr>
          <p:nvPr/>
        </p:nvPicPr>
        <p:blipFill>
          <a:blip r:embed="rId2">
            <a:extLst>
              <a:ext uri="{28A0092B-C50C-407E-A947-70E740481C1C}">
                <a14:useLocalDpi xmlns:a14="http://schemas.microsoft.com/office/drawing/2010/main" val="0"/>
              </a:ext>
            </a:extLst>
          </a:blip>
          <a:srcRect l="2654" t="18660" r="2422" b="4987"/>
          <a:stretch/>
        </p:blipFill>
        <p:spPr>
          <a:xfrm>
            <a:off x="323528" y="1659566"/>
            <a:ext cx="11573197" cy="4310928"/>
          </a:xfrm>
          <a:prstGeom prst="rect">
            <a:avLst/>
          </a:prstGeom>
        </p:spPr>
      </p:pic>
    </p:spTree>
    <p:extLst>
      <p:ext uri="{BB962C8B-B14F-4D97-AF65-F5344CB8AC3E}">
        <p14:creationId xmlns:p14="http://schemas.microsoft.com/office/powerpoint/2010/main" val="400527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12">
            <a:extLst>
              <a:ext uri="{FF2B5EF4-FFF2-40B4-BE49-F238E27FC236}">
                <a16:creationId xmlns:a16="http://schemas.microsoft.com/office/drawing/2014/main" id="{DD7F42EF-B93C-7ADB-7A4E-AA07D99A336B}"/>
              </a:ext>
            </a:extLst>
          </p:cNvPr>
          <p:cNvGrpSpPr/>
          <p:nvPr/>
        </p:nvGrpSpPr>
        <p:grpSpPr>
          <a:xfrm>
            <a:off x="29583" y="29528"/>
            <a:ext cx="1033450" cy="1476544"/>
            <a:chOff x="3402110" y="-25"/>
            <a:chExt cx="2130761" cy="2942401"/>
          </a:xfrm>
        </p:grpSpPr>
        <p:grpSp>
          <p:nvGrpSpPr>
            <p:cNvPr id="3" name="그룹 113">
              <a:extLst>
                <a:ext uri="{FF2B5EF4-FFF2-40B4-BE49-F238E27FC236}">
                  <a16:creationId xmlns:a16="http://schemas.microsoft.com/office/drawing/2014/main" id="{C81F56FE-DA90-7400-FDA5-4CFC913AF955}"/>
                </a:ext>
              </a:extLst>
            </p:cNvPr>
            <p:cNvGrpSpPr/>
            <p:nvPr/>
          </p:nvGrpSpPr>
          <p:grpSpPr>
            <a:xfrm>
              <a:off x="3402110" y="-25"/>
              <a:ext cx="2130761" cy="2942401"/>
              <a:chOff x="3402110" y="-25"/>
              <a:chExt cx="4968868" cy="6861588"/>
            </a:xfrm>
          </p:grpSpPr>
          <p:sp>
            <p:nvSpPr>
              <p:cNvPr id="7" name="자유형: 도형 117">
                <a:extLst>
                  <a:ext uri="{FF2B5EF4-FFF2-40B4-BE49-F238E27FC236}">
                    <a16:creationId xmlns:a16="http://schemas.microsoft.com/office/drawing/2014/main" id="{A250376A-FC1B-F453-D1D1-DFC29C62388F}"/>
                  </a:ext>
                </a:extLst>
              </p:cNvPr>
              <p:cNvSpPr/>
              <p:nvPr/>
            </p:nvSpPr>
            <p:spPr>
              <a:xfrm>
                <a:off x="3402110" y="4455747"/>
                <a:ext cx="4968868" cy="2405816"/>
              </a:xfrm>
              <a:custGeom>
                <a:avLst/>
                <a:gdLst>
                  <a:gd name="connsiteX0" fmla="*/ 2785551 w 4968868"/>
                  <a:gd name="connsiteY0" fmla="*/ 161377 h 2405816"/>
                  <a:gd name="connsiteX1" fmla="*/ 2687644 w 4968868"/>
                  <a:gd name="connsiteY1" fmla="*/ 450628 h 2405816"/>
                  <a:gd name="connsiteX2" fmla="*/ 2385248 w 4968868"/>
                  <a:gd name="connsiteY2" fmla="*/ 492295 h 2405816"/>
                  <a:gd name="connsiteX3" fmla="*/ 2240130 w 4968868"/>
                  <a:gd name="connsiteY3" fmla="*/ 347803 h 2405816"/>
                  <a:gd name="connsiteX4" fmla="*/ 2038235 w 4968868"/>
                  <a:gd name="connsiteY4" fmla="*/ 155118 h 2405816"/>
                  <a:gd name="connsiteX5" fmla="*/ 1429598 w 4968868"/>
                  <a:gd name="connsiteY5" fmla="*/ 198841 h 2405816"/>
                  <a:gd name="connsiteX6" fmla="*/ 1329456 w 4968868"/>
                  <a:gd name="connsiteY6" fmla="*/ 600217 h 2405816"/>
                  <a:gd name="connsiteX7" fmla="*/ 1505063 w 4968868"/>
                  <a:gd name="connsiteY7" fmla="*/ 845388 h 2405816"/>
                  <a:gd name="connsiteX8" fmla="*/ 1915560 w 4968868"/>
                  <a:gd name="connsiteY8" fmla="*/ 1039505 h 2405816"/>
                  <a:gd name="connsiteX9" fmla="*/ 2468491 w 4968868"/>
                  <a:gd name="connsiteY9" fmla="*/ 1047731 h 2405816"/>
                  <a:gd name="connsiteX10" fmla="*/ 2827486 w 4968868"/>
                  <a:gd name="connsiteY10" fmla="*/ 844762 h 2405816"/>
                  <a:gd name="connsiteX11" fmla="*/ 3111462 w 4968868"/>
                  <a:gd name="connsiteY11" fmla="*/ 535929 h 2405816"/>
                  <a:gd name="connsiteX12" fmla="*/ 3881490 w 4968868"/>
                  <a:gd name="connsiteY12" fmla="*/ 144656 h 2405816"/>
                  <a:gd name="connsiteX13" fmla="*/ 4534833 w 4968868"/>
                  <a:gd name="connsiteY13" fmla="*/ 200093 h 2405816"/>
                  <a:gd name="connsiteX14" fmla="*/ 4939249 w 4968868"/>
                  <a:gd name="connsiteY14" fmla="*/ 655296 h 2405816"/>
                  <a:gd name="connsiteX15" fmla="*/ 4720902 w 4968868"/>
                  <a:gd name="connsiteY15" fmla="*/ 1822765 h 2405816"/>
                  <a:gd name="connsiteX16" fmla="*/ 4299497 w 4968868"/>
                  <a:gd name="connsiteY16" fmla="*/ 2181491 h 2405816"/>
                  <a:gd name="connsiteX17" fmla="*/ 3655900 w 4968868"/>
                  <a:gd name="connsiteY17" fmla="*/ 2385711 h 2405816"/>
                  <a:gd name="connsiteX18" fmla="*/ 2838931 w 4968868"/>
                  <a:gd name="connsiteY18" fmla="*/ 2363000 h 2405816"/>
                  <a:gd name="connsiteX19" fmla="*/ 1387485 w 4968868"/>
                  <a:gd name="connsiteY19" fmla="*/ 1896531 h 2405816"/>
                  <a:gd name="connsiteX20" fmla="*/ 199987 w 4968868"/>
                  <a:gd name="connsiteY20" fmla="*/ 1282530 h 2405816"/>
                  <a:gd name="connsiteX21" fmla="*/ 10699 w 4968868"/>
                  <a:gd name="connsiteY21" fmla="*/ 1183103 h 2405816"/>
                  <a:gd name="connsiteX22" fmla="*/ 11146 w 4968868"/>
                  <a:gd name="connsiteY22" fmla="*/ 1140542 h 2405816"/>
                  <a:gd name="connsiteX23" fmla="*/ 52634 w 4968868"/>
                  <a:gd name="connsiteY23" fmla="*/ 1129902 h 2405816"/>
                  <a:gd name="connsiteX24" fmla="*/ 706156 w 4968868"/>
                  <a:gd name="connsiteY24" fmla="*/ 1486839 h 2405816"/>
                  <a:gd name="connsiteX25" fmla="*/ 2074000 w 4968868"/>
                  <a:gd name="connsiteY25" fmla="*/ 2100930 h 2405816"/>
                  <a:gd name="connsiteX26" fmla="*/ 2854131 w 4968868"/>
                  <a:gd name="connsiteY26" fmla="*/ 2301037 h 2405816"/>
                  <a:gd name="connsiteX27" fmla="*/ 3820510 w 4968868"/>
                  <a:gd name="connsiteY27" fmla="*/ 2292185 h 2405816"/>
                  <a:gd name="connsiteX28" fmla="*/ 4527680 w 4968868"/>
                  <a:gd name="connsiteY28" fmla="*/ 1948212 h 2405816"/>
                  <a:gd name="connsiteX29" fmla="*/ 4785905 w 4968868"/>
                  <a:gd name="connsiteY29" fmla="*/ 1562394 h 2405816"/>
                  <a:gd name="connsiteX30" fmla="*/ 4896957 w 4968868"/>
                  <a:gd name="connsiteY30" fmla="*/ 786465 h 2405816"/>
                  <a:gd name="connsiteX31" fmla="*/ 4852250 w 4968868"/>
                  <a:gd name="connsiteY31" fmla="*/ 580725 h 2405816"/>
                  <a:gd name="connsiteX32" fmla="*/ 4540734 w 4968868"/>
                  <a:gd name="connsiteY32" fmla="*/ 270997 h 2405816"/>
                  <a:gd name="connsiteX33" fmla="*/ 3969204 w 4968868"/>
                  <a:gd name="connsiteY33" fmla="*/ 199735 h 2405816"/>
                  <a:gd name="connsiteX34" fmla="*/ 3446315 w 4968868"/>
                  <a:gd name="connsiteY34" fmla="*/ 352363 h 2405816"/>
                  <a:gd name="connsiteX35" fmla="*/ 3087410 w 4968868"/>
                  <a:gd name="connsiteY35" fmla="*/ 656101 h 2405816"/>
                  <a:gd name="connsiteX36" fmla="*/ 2844295 w 4968868"/>
                  <a:gd name="connsiteY36" fmla="*/ 917992 h 2405816"/>
                  <a:gd name="connsiteX37" fmla="*/ 2331331 w 4968868"/>
                  <a:gd name="connsiteY37" fmla="*/ 1129812 h 2405816"/>
                  <a:gd name="connsiteX38" fmla="*/ 1752559 w 4968868"/>
                  <a:gd name="connsiteY38" fmla="*/ 1060427 h 2405816"/>
                  <a:gd name="connsiteX39" fmla="*/ 1304062 w 4968868"/>
                  <a:gd name="connsiteY39" fmla="*/ 697856 h 2405816"/>
                  <a:gd name="connsiteX40" fmla="*/ 1313451 w 4968868"/>
                  <a:gd name="connsiteY40" fmla="*/ 244799 h 2405816"/>
                  <a:gd name="connsiteX41" fmla="*/ 2027505 w 4968868"/>
                  <a:gd name="connsiteY41" fmla="*/ 73036 h 2405816"/>
                  <a:gd name="connsiteX42" fmla="*/ 2273749 w 4968868"/>
                  <a:gd name="connsiteY42" fmla="*/ 289506 h 2405816"/>
                  <a:gd name="connsiteX43" fmla="*/ 2388735 w 4968868"/>
                  <a:gd name="connsiteY43" fmla="*/ 411644 h 2405816"/>
                  <a:gd name="connsiteX44" fmla="*/ 2442025 w 4968868"/>
                  <a:gd name="connsiteY44" fmla="*/ 454295 h 2405816"/>
                  <a:gd name="connsiteX45" fmla="*/ 2612447 w 4968868"/>
                  <a:gd name="connsiteY45" fmla="*/ 438379 h 2405816"/>
                  <a:gd name="connsiteX46" fmla="*/ 2721352 w 4968868"/>
                  <a:gd name="connsiteY46" fmla="*/ 146355 h 2405816"/>
                  <a:gd name="connsiteX47" fmla="*/ 2768026 w 4968868"/>
                  <a:gd name="connsiteY47" fmla="*/ 138487 h 2405816"/>
                  <a:gd name="connsiteX48" fmla="*/ 2785551 w 4968868"/>
                  <a:gd name="connsiteY48" fmla="*/ 161377 h 24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68868" h="2405816">
                    <a:moveTo>
                      <a:pt x="2785551" y="161377"/>
                    </a:moveTo>
                    <a:cubicBezTo>
                      <a:pt x="2780723" y="267242"/>
                      <a:pt x="2753184" y="365596"/>
                      <a:pt x="2687644" y="450628"/>
                    </a:cubicBezTo>
                    <a:cubicBezTo>
                      <a:pt x="2602611" y="561054"/>
                      <a:pt x="2496210" y="575539"/>
                      <a:pt x="2385248" y="492295"/>
                    </a:cubicBezTo>
                    <a:cubicBezTo>
                      <a:pt x="2330169" y="450986"/>
                      <a:pt x="2285463" y="399037"/>
                      <a:pt x="2240130" y="347803"/>
                    </a:cubicBezTo>
                    <a:cubicBezTo>
                      <a:pt x="2178256" y="277882"/>
                      <a:pt x="2115309" y="209123"/>
                      <a:pt x="2038235" y="155118"/>
                    </a:cubicBezTo>
                    <a:cubicBezTo>
                      <a:pt x="1843940" y="19209"/>
                      <a:pt x="1583658" y="35661"/>
                      <a:pt x="1429598" y="198841"/>
                    </a:cubicBezTo>
                    <a:cubicBezTo>
                      <a:pt x="1322571" y="312217"/>
                      <a:pt x="1272857" y="446068"/>
                      <a:pt x="1329456" y="600217"/>
                    </a:cubicBezTo>
                    <a:cubicBezTo>
                      <a:pt x="1364863" y="696694"/>
                      <a:pt x="1427631" y="777166"/>
                      <a:pt x="1505063" y="845388"/>
                    </a:cubicBezTo>
                    <a:cubicBezTo>
                      <a:pt x="1623268" y="949555"/>
                      <a:pt x="1763468" y="1008299"/>
                      <a:pt x="1915560" y="1039505"/>
                    </a:cubicBezTo>
                    <a:cubicBezTo>
                      <a:pt x="2098946" y="1077147"/>
                      <a:pt x="2283764" y="1079383"/>
                      <a:pt x="2468491" y="1047731"/>
                    </a:cubicBezTo>
                    <a:cubicBezTo>
                      <a:pt x="2612179" y="1023142"/>
                      <a:pt x="2725912" y="944458"/>
                      <a:pt x="2827486" y="844762"/>
                    </a:cubicBezTo>
                    <a:cubicBezTo>
                      <a:pt x="2927361" y="746587"/>
                      <a:pt x="3014807" y="637055"/>
                      <a:pt x="3111462" y="535929"/>
                    </a:cubicBezTo>
                    <a:cubicBezTo>
                      <a:pt x="3322657" y="315168"/>
                      <a:pt x="3577753" y="182746"/>
                      <a:pt x="3881490" y="144656"/>
                    </a:cubicBezTo>
                    <a:cubicBezTo>
                      <a:pt x="4103235" y="116849"/>
                      <a:pt x="4320956" y="129366"/>
                      <a:pt x="4534833" y="200093"/>
                    </a:cubicBezTo>
                    <a:cubicBezTo>
                      <a:pt x="4758813" y="274127"/>
                      <a:pt x="4897046" y="424073"/>
                      <a:pt x="4939249" y="655296"/>
                    </a:cubicBezTo>
                    <a:cubicBezTo>
                      <a:pt x="5015161" y="1071425"/>
                      <a:pt x="4946134" y="1462698"/>
                      <a:pt x="4720902" y="1822765"/>
                    </a:cubicBezTo>
                    <a:cubicBezTo>
                      <a:pt x="4618882" y="1985855"/>
                      <a:pt x="4463928" y="2090469"/>
                      <a:pt x="4299497" y="2181491"/>
                    </a:cubicBezTo>
                    <a:cubicBezTo>
                      <a:pt x="4098854" y="2292542"/>
                      <a:pt x="3882742" y="2356294"/>
                      <a:pt x="3655900" y="2385711"/>
                    </a:cubicBezTo>
                    <a:cubicBezTo>
                      <a:pt x="3382295" y="2421208"/>
                      <a:pt x="3110121" y="2407260"/>
                      <a:pt x="2838931" y="2363000"/>
                    </a:cubicBezTo>
                    <a:cubicBezTo>
                      <a:pt x="2331779" y="2280203"/>
                      <a:pt x="1854133" y="2105400"/>
                      <a:pt x="1387485" y="1896531"/>
                    </a:cubicBezTo>
                    <a:cubicBezTo>
                      <a:pt x="980118" y="1714217"/>
                      <a:pt x="589561" y="1499357"/>
                      <a:pt x="199987" y="1282530"/>
                    </a:cubicBezTo>
                    <a:cubicBezTo>
                      <a:pt x="137755" y="1247838"/>
                      <a:pt x="76328" y="1211536"/>
                      <a:pt x="10699" y="1183103"/>
                    </a:cubicBezTo>
                    <a:cubicBezTo>
                      <a:pt x="-13979" y="1168707"/>
                      <a:pt x="11861" y="1154758"/>
                      <a:pt x="11146" y="1140542"/>
                    </a:cubicBezTo>
                    <a:cubicBezTo>
                      <a:pt x="19730" y="1116311"/>
                      <a:pt x="33589" y="1119440"/>
                      <a:pt x="52634" y="1129902"/>
                    </a:cubicBezTo>
                    <a:cubicBezTo>
                      <a:pt x="270176" y="1249358"/>
                      <a:pt x="487361" y="1369529"/>
                      <a:pt x="706156" y="1486839"/>
                    </a:cubicBezTo>
                    <a:cubicBezTo>
                      <a:pt x="1147678" y="1723606"/>
                      <a:pt x="1598858" y="1938913"/>
                      <a:pt x="2074000" y="2100930"/>
                    </a:cubicBezTo>
                    <a:cubicBezTo>
                      <a:pt x="2328917" y="2187840"/>
                      <a:pt x="2587948" y="2258655"/>
                      <a:pt x="2854131" y="2301037"/>
                    </a:cubicBezTo>
                    <a:cubicBezTo>
                      <a:pt x="3176645" y="2352360"/>
                      <a:pt x="3499069" y="2363269"/>
                      <a:pt x="3820510" y="2292185"/>
                    </a:cubicBezTo>
                    <a:cubicBezTo>
                      <a:pt x="4083653" y="2233977"/>
                      <a:pt x="4321761" y="2123105"/>
                      <a:pt x="4527680" y="1948212"/>
                    </a:cubicBezTo>
                    <a:cubicBezTo>
                      <a:pt x="4649729" y="1844492"/>
                      <a:pt x="4727429" y="1709121"/>
                      <a:pt x="4785905" y="1562394"/>
                    </a:cubicBezTo>
                    <a:cubicBezTo>
                      <a:pt x="4885333" y="1312930"/>
                      <a:pt x="4924138" y="1054168"/>
                      <a:pt x="4896957" y="786465"/>
                    </a:cubicBezTo>
                    <a:cubicBezTo>
                      <a:pt x="4889893" y="716365"/>
                      <a:pt x="4873441" y="648053"/>
                      <a:pt x="4852250" y="580725"/>
                    </a:cubicBezTo>
                    <a:cubicBezTo>
                      <a:pt x="4802536" y="422553"/>
                      <a:pt x="4690949" y="327417"/>
                      <a:pt x="4540734" y="270997"/>
                    </a:cubicBezTo>
                    <a:cubicBezTo>
                      <a:pt x="4356006" y="201613"/>
                      <a:pt x="4164572" y="184445"/>
                      <a:pt x="3969204" y="199735"/>
                    </a:cubicBezTo>
                    <a:cubicBezTo>
                      <a:pt x="3784297" y="214131"/>
                      <a:pt x="3608779" y="260894"/>
                      <a:pt x="3446315" y="352363"/>
                    </a:cubicBezTo>
                    <a:cubicBezTo>
                      <a:pt x="3307278" y="430689"/>
                      <a:pt x="3193633" y="538969"/>
                      <a:pt x="3087410" y="656101"/>
                    </a:cubicBezTo>
                    <a:cubicBezTo>
                      <a:pt x="3007386" y="744351"/>
                      <a:pt x="2930758" y="835642"/>
                      <a:pt x="2844295" y="917992"/>
                    </a:cubicBezTo>
                    <a:cubicBezTo>
                      <a:pt x="2700340" y="1055152"/>
                      <a:pt x="2528845" y="1120334"/>
                      <a:pt x="2331331" y="1129812"/>
                    </a:cubicBezTo>
                    <a:cubicBezTo>
                      <a:pt x="2133907" y="1139290"/>
                      <a:pt x="1940238" y="1126414"/>
                      <a:pt x="1752559" y="1060427"/>
                    </a:cubicBezTo>
                    <a:cubicBezTo>
                      <a:pt x="1560231" y="992831"/>
                      <a:pt x="1407245" y="876951"/>
                      <a:pt x="1304062" y="697856"/>
                    </a:cubicBezTo>
                    <a:cubicBezTo>
                      <a:pt x="1215364" y="543976"/>
                      <a:pt x="1225110" y="392868"/>
                      <a:pt x="1313451" y="244799"/>
                    </a:cubicBezTo>
                    <a:cubicBezTo>
                      <a:pt x="1457138" y="3920"/>
                      <a:pt x="1773124" y="-70919"/>
                      <a:pt x="2027505" y="73036"/>
                    </a:cubicBezTo>
                    <a:cubicBezTo>
                      <a:pt x="2124698" y="128026"/>
                      <a:pt x="2200252" y="207514"/>
                      <a:pt x="2273749" y="289506"/>
                    </a:cubicBezTo>
                    <a:cubicBezTo>
                      <a:pt x="2311035" y="331172"/>
                      <a:pt x="2347068" y="374180"/>
                      <a:pt x="2388735" y="411644"/>
                    </a:cubicBezTo>
                    <a:cubicBezTo>
                      <a:pt x="2405634" y="426845"/>
                      <a:pt x="2423159" y="441598"/>
                      <a:pt x="2442025" y="454295"/>
                    </a:cubicBezTo>
                    <a:cubicBezTo>
                      <a:pt x="2504614" y="496497"/>
                      <a:pt x="2559961" y="492295"/>
                      <a:pt x="2612447" y="438379"/>
                    </a:cubicBezTo>
                    <a:cubicBezTo>
                      <a:pt x="2691220" y="357460"/>
                      <a:pt x="2719475" y="256512"/>
                      <a:pt x="2721352" y="146355"/>
                    </a:cubicBezTo>
                    <a:cubicBezTo>
                      <a:pt x="2735211" y="133480"/>
                      <a:pt x="2751932" y="136519"/>
                      <a:pt x="2768026" y="138487"/>
                    </a:cubicBezTo>
                    <a:cubicBezTo>
                      <a:pt x="2781259" y="139828"/>
                      <a:pt x="2788770" y="146892"/>
                      <a:pt x="2785551" y="161377"/>
                    </a:cubicBezTo>
                    <a:close/>
                  </a:path>
                </a:pathLst>
              </a:custGeom>
              <a:solidFill>
                <a:srgbClr val="EC1C24"/>
              </a:solidFill>
              <a:ln w="8925" cap="flat">
                <a:noFill/>
                <a:prstDash val="solid"/>
                <a:miter/>
              </a:ln>
            </p:spPr>
            <p:txBody>
              <a:bodyPr rtlCol="0" anchor="ctr"/>
              <a:lstStyle/>
              <a:p>
                <a:endParaRPr lang="ko-KR" altLang="en-US"/>
              </a:p>
            </p:txBody>
          </p:sp>
          <p:sp>
            <p:nvSpPr>
              <p:cNvPr id="8" name="자유형: 도형 118">
                <a:extLst>
                  <a:ext uri="{FF2B5EF4-FFF2-40B4-BE49-F238E27FC236}">
                    <a16:creationId xmlns:a16="http://schemas.microsoft.com/office/drawing/2014/main" id="{C47C9BB1-EA1A-E71F-CDC0-2868FCD94C71}"/>
                  </a:ext>
                </a:extLst>
              </p:cNvPr>
              <p:cNvSpPr/>
              <p:nvPr/>
            </p:nvSpPr>
            <p:spPr>
              <a:xfrm>
                <a:off x="6619885" y="4944886"/>
                <a:ext cx="1046664" cy="1623095"/>
              </a:xfrm>
              <a:custGeom>
                <a:avLst/>
                <a:gdLst>
                  <a:gd name="connsiteX0" fmla="*/ 0 w 1046664"/>
                  <a:gd name="connsiteY0" fmla="*/ 1044553 h 1623095"/>
                  <a:gd name="connsiteX1" fmla="*/ 95225 w 1046664"/>
                  <a:gd name="connsiteY1" fmla="*/ 666692 h 1623095"/>
                  <a:gd name="connsiteX2" fmla="*/ 511086 w 1046664"/>
                  <a:gd name="connsiteY2" fmla="*/ 10130 h 1623095"/>
                  <a:gd name="connsiteX3" fmla="*/ 533350 w 1046664"/>
                  <a:gd name="connsiteY3" fmla="*/ 8074 h 1623095"/>
                  <a:gd name="connsiteX4" fmla="*/ 987212 w 1046664"/>
                  <a:gd name="connsiteY4" fmla="*/ 756553 h 1623095"/>
                  <a:gd name="connsiteX5" fmla="*/ 1008493 w 1046664"/>
                  <a:gd name="connsiteY5" fmla="*/ 1256462 h 1623095"/>
                  <a:gd name="connsiteX6" fmla="*/ 636354 w 1046664"/>
                  <a:gd name="connsiteY6" fmla="*/ 1608393 h 1623095"/>
                  <a:gd name="connsiteX7" fmla="*/ 116327 w 1046664"/>
                  <a:gd name="connsiteY7" fmla="*/ 1406230 h 1623095"/>
                  <a:gd name="connsiteX8" fmla="*/ 0 w 1046664"/>
                  <a:gd name="connsiteY8" fmla="*/ 1044553 h 16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664" h="1623095">
                    <a:moveTo>
                      <a:pt x="0" y="1044553"/>
                    </a:moveTo>
                    <a:cubicBezTo>
                      <a:pt x="536" y="909539"/>
                      <a:pt x="41488" y="786148"/>
                      <a:pt x="95225" y="666692"/>
                    </a:cubicBezTo>
                    <a:cubicBezTo>
                      <a:pt x="202432" y="428137"/>
                      <a:pt x="352110" y="216139"/>
                      <a:pt x="511086" y="10130"/>
                    </a:cubicBezTo>
                    <a:cubicBezTo>
                      <a:pt x="518239" y="921"/>
                      <a:pt x="522800" y="-6143"/>
                      <a:pt x="533350" y="8074"/>
                    </a:cubicBezTo>
                    <a:cubicBezTo>
                      <a:pt x="707885" y="243499"/>
                      <a:pt x="880274" y="480265"/>
                      <a:pt x="987212" y="756553"/>
                    </a:cubicBezTo>
                    <a:cubicBezTo>
                      <a:pt x="1050696" y="920536"/>
                      <a:pt x="1071708" y="1087471"/>
                      <a:pt x="1008493" y="1256462"/>
                    </a:cubicBezTo>
                    <a:cubicBezTo>
                      <a:pt x="942148" y="1433769"/>
                      <a:pt x="823586" y="1560020"/>
                      <a:pt x="636354" y="1608393"/>
                    </a:cubicBezTo>
                    <a:cubicBezTo>
                      <a:pt x="442149" y="1658643"/>
                      <a:pt x="239091" y="1577367"/>
                      <a:pt x="116327" y="1406230"/>
                    </a:cubicBezTo>
                    <a:cubicBezTo>
                      <a:pt x="38448" y="1297682"/>
                      <a:pt x="1520" y="1175901"/>
                      <a:pt x="0" y="1044553"/>
                    </a:cubicBezTo>
                    <a:close/>
                  </a:path>
                </a:pathLst>
              </a:custGeom>
              <a:solidFill>
                <a:srgbClr val="EC1C24"/>
              </a:solidFill>
              <a:ln w="8925" cap="flat">
                <a:noFill/>
                <a:prstDash val="solid"/>
                <a:miter/>
              </a:ln>
            </p:spPr>
            <p:txBody>
              <a:bodyPr rtlCol="0" anchor="ctr"/>
              <a:lstStyle/>
              <a:p>
                <a:endParaRPr lang="ko-KR" altLang="en-US"/>
              </a:p>
            </p:txBody>
          </p:sp>
          <p:sp>
            <p:nvSpPr>
              <p:cNvPr id="9" name="자유형: 도형 119">
                <a:extLst>
                  <a:ext uri="{FF2B5EF4-FFF2-40B4-BE49-F238E27FC236}">
                    <a16:creationId xmlns:a16="http://schemas.microsoft.com/office/drawing/2014/main" id="{563AEF8E-DCE6-53B5-46B4-E9B9305F955E}"/>
                  </a:ext>
                </a:extLst>
              </p:cNvPr>
              <p:cNvSpPr/>
              <p:nvPr/>
            </p:nvSpPr>
            <p:spPr>
              <a:xfrm>
                <a:off x="3707960" y="-25"/>
                <a:ext cx="686307" cy="1061990"/>
              </a:xfrm>
              <a:custGeom>
                <a:avLst/>
                <a:gdLst>
                  <a:gd name="connsiteX0" fmla="*/ 92 w 686307"/>
                  <a:gd name="connsiteY0" fmla="*/ 679745 h 1061990"/>
                  <a:gd name="connsiteX1" fmla="*/ 92992 w 686307"/>
                  <a:gd name="connsiteY1" fmla="*/ 370822 h 1061990"/>
                  <a:gd name="connsiteX2" fmla="*/ 328149 w 686307"/>
                  <a:gd name="connsiteY2" fmla="*/ 13348 h 1061990"/>
                  <a:gd name="connsiteX3" fmla="*/ 354258 w 686307"/>
                  <a:gd name="connsiteY3" fmla="*/ 9503 h 1061990"/>
                  <a:gd name="connsiteX4" fmla="*/ 640380 w 686307"/>
                  <a:gd name="connsiteY4" fmla="*/ 476777 h 1061990"/>
                  <a:gd name="connsiteX5" fmla="*/ 642884 w 686307"/>
                  <a:gd name="connsiteY5" fmla="*/ 864205 h 1061990"/>
                  <a:gd name="connsiteX6" fmla="*/ 337090 w 686307"/>
                  <a:gd name="connsiteY6" fmla="*/ 1061987 h 1061990"/>
                  <a:gd name="connsiteX7" fmla="*/ 27363 w 686307"/>
                  <a:gd name="connsiteY7" fmla="*/ 831658 h 1061990"/>
                  <a:gd name="connsiteX8" fmla="*/ 92 w 686307"/>
                  <a:gd name="connsiteY8" fmla="*/ 679745 h 106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307" h="1061990">
                    <a:moveTo>
                      <a:pt x="92" y="679745"/>
                    </a:moveTo>
                    <a:cubicBezTo>
                      <a:pt x="1254" y="567889"/>
                      <a:pt x="43189" y="468014"/>
                      <a:pt x="92992" y="370822"/>
                    </a:cubicBezTo>
                    <a:cubicBezTo>
                      <a:pt x="158353" y="243140"/>
                      <a:pt x="240703" y="126545"/>
                      <a:pt x="328149" y="13348"/>
                    </a:cubicBezTo>
                    <a:cubicBezTo>
                      <a:pt x="335570" y="3691"/>
                      <a:pt x="340578" y="-9095"/>
                      <a:pt x="354258" y="9503"/>
                    </a:cubicBezTo>
                    <a:cubicBezTo>
                      <a:pt x="463253" y="156945"/>
                      <a:pt x="570191" y="305640"/>
                      <a:pt x="640380" y="476777"/>
                    </a:cubicBezTo>
                    <a:cubicBezTo>
                      <a:pt x="693224" y="605443"/>
                      <a:pt x="708513" y="735450"/>
                      <a:pt x="642884" y="864205"/>
                    </a:cubicBezTo>
                    <a:cubicBezTo>
                      <a:pt x="579669" y="988221"/>
                      <a:pt x="480241" y="1061272"/>
                      <a:pt x="337090" y="1061987"/>
                    </a:cubicBezTo>
                    <a:cubicBezTo>
                      <a:pt x="204043" y="1062702"/>
                      <a:pt x="79044" y="968014"/>
                      <a:pt x="27363" y="831658"/>
                    </a:cubicBezTo>
                    <a:cubicBezTo>
                      <a:pt x="8854" y="782660"/>
                      <a:pt x="-1071" y="732231"/>
                      <a:pt x="92" y="679745"/>
                    </a:cubicBezTo>
                    <a:close/>
                  </a:path>
                </a:pathLst>
              </a:custGeom>
              <a:solidFill>
                <a:srgbClr val="EC1C24"/>
              </a:solidFill>
              <a:ln w="8925" cap="flat">
                <a:noFill/>
                <a:prstDash val="solid"/>
                <a:miter/>
              </a:ln>
            </p:spPr>
            <p:txBody>
              <a:bodyPr rtlCol="0" anchor="ctr"/>
              <a:lstStyle/>
              <a:p>
                <a:endParaRPr lang="ko-KR" altLang="en-US"/>
              </a:p>
            </p:txBody>
          </p:sp>
          <p:sp>
            <p:nvSpPr>
              <p:cNvPr id="10" name="자유형: 도형 120">
                <a:extLst>
                  <a:ext uri="{FF2B5EF4-FFF2-40B4-BE49-F238E27FC236}">
                    <a16:creationId xmlns:a16="http://schemas.microsoft.com/office/drawing/2014/main" id="{A730B717-5736-C0E0-FF33-DE2F40803F35}"/>
                  </a:ext>
                </a:extLst>
              </p:cNvPr>
              <p:cNvSpPr/>
              <p:nvPr/>
            </p:nvSpPr>
            <p:spPr>
              <a:xfrm>
                <a:off x="4804795" y="686515"/>
                <a:ext cx="2753929" cy="3603355"/>
              </a:xfrm>
              <a:custGeom>
                <a:avLst/>
                <a:gdLst>
                  <a:gd name="connsiteX0" fmla="*/ 2148154 w 2753929"/>
                  <a:gd name="connsiteY0" fmla="*/ 3603356 h 3603355"/>
                  <a:gd name="connsiteX1" fmla="*/ 605775 w 2753929"/>
                  <a:gd name="connsiteY1" fmla="*/ 3603356 h 3603355"/>
                  <a:gd name="connsiteX2" fmla="*/ 0 w 2753929"/>
                  <a:gd name="connsiteY2" fmla="*/ 2997581 h 3603355"/>
                  <a:gd name="connsiteX3" fmla="*/ 0 w 2753929"/>
                  <a:gd name="connsiteY3" fmla="*/ 605775 h 3603355"/>
                  <a:gd name="connsiteX4" fmla="*/ 605775 w 2753929"/>
                  <a:gd name="connsiteY4" fmla="*/ 0 h 3603355"/>
                  <a:gd name="connsiteX5" fmla="*/ 2148154 w 2753929"/>
                  <a:gd name="connsiteY5" fmla="*/ 0 h 3603355"/>
                  <a:gd name="connsiteX6" fmla="*/ 2753929 w 2753929"/>
                  <a:gd name="connsiteY6" fmla="*/ 605775 h 3603355"/>
                  <a:gd name="connsiteX7" fmla="*/ 2753929 w 2753929"/>
                  <a:gd name="connsiteY7" fmla="*/ 2997581 h 3603355"/>
                  <a:gd name="connsiteX8" fmla="*/ 2148154 w 2753929"/>
                  <a:gd name="connsiteY8" fmla="*/ 3603356 h 360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929" h="3603355">
                    <a:moveTo>
                      <a:pt x="2148154" y="3603356"/>
                    </a:moveTo>
                    <a:lnTo>
                      <a:pt x="605775" y="3603356"/>
                    </a:lnTo>
                    <a:cubicBezTo>
                      <a:pt x="271191" y="3603356"/>
                      <a:pt x="0" y="3332166"/>
                      <a:pt x="0" y="2997581"/>
                    </a:cubicBezTo>
                    <a:lnTo>
                      <a:pt x="0" y="605775"/>
                    </a:lnTo>
                    <a:cubicBezTo>
                      <a:pt x="0" y="271191"/>
                      <a:pt x="271191" y="0"/>
                      <a:pt x="605775" y="0"/>
                    </a:cubicBezTo>
                    <a:lnTo>
                      <a:pt x="2148154" y="0"/>
                    </a:lnTo>
                    <a:cubicBezTo>
                      <a:pt x="2482739" y="0"/>
                      <a:pt x="2753929" y="271191"/>
                      <a:pt x="2753929" y="605775"/>
                    </a:cubicBezTo>
                    <a:lnTo>
                      <a:pt x="2753929" y="2997581"/>
                    </a:lnTo>
                    <a:cubicBezTo>
                      <a:pt x="2753929" y="3332076"/>
                      <a:pt x="2482739" y="3603356"/>
                      <a:pt x="2148154" y="3603356"/>
                    </a:cubicBezTo>
                    <a:close/>
                  </a:path>
                </a:pathLst>
              </a:custGeom>
              <a:solidFill>
                <a:srgbClr val="989898"/>
              </a:solidFill>
              <a:ln w="8925" cap="flat">
                <a:noFill/>
                <a:prstDash val="solid"/>
                <a:miter/>
              </a:ln>
            </p:spPr>
            <p:txBody>
              <a:bodyPr rtlCol="0" anchor="ctr"/>
              <a:lstStyle/>
              <a:p>
                <a:endParaRPr lang="ko-KR" altLang="en-US"/>
              </a:p>
            </p:txBody>
          </p:sp>
          <p:sp>
            <p:nvSpPr>
              <p:cNvPr id="11" name="자유형: 도형 121">
                <a:extLst>
                  <a:ext uri="{FF2B5EF4-FFF2-40B4-BE49-F238E27FC236}">
                    <a16:creationId xmlns:a16="http://schemas.microsoft.com/office/drawing/2014/main" id="{C6421882-6635-5737-9E13-21D579E77682}"/>
                  </a:ext>
                </a:extLst>
              </p:cNvPr>
              <p:cNvSpPr/>
              <p:nvPr/>
            </p:nvSpPr>
            <p:spPr>
              <a:xfrm>
                <a:off x="4867295" y="758045"/>
                <a:ext cx="2628840" cy="3460294"/>
              </a:xfrm>
              <a:custGeom>
                <a:avLst/>
                <a:gdLst>
                  <a:gd name="connsiteX0" fmla="*/ 2073316 w 2628840"/>
                  <a:gd name="connsiteY0" fmla="*/ 3460295 h 3460294"/>
                  <a:gd name="connsiteX1" fmla="*/ 555525 w 2628840"/>
                  <a:gd name="connsiteY1" fmla="*/ 3460295 h 3460294"/>
                  <a:gd name="connsiteX2" fmla="*/ 0 w 2628840"/>
                  <a:gd name="connsiteY2" fmla="*/ 2904770 h 3460294"/>
                  <a:gd name="connsiteX3" fmla="*/ 0 w 2628840"/>
                  <a:gd name="connsiteY3" fmla="*/ 555435 h 3460294"/>
                  <a:gd name="connsiteX4" fmla="*/ 555525 w 2628840"/>
                  <a:gd name="connsiteY4" fmla="*/ 0 h 3460294"/>
                  <a:gd name="connsiteX5" fmla="*/ 2073316 w 2628840"/>
                  <a:gd name="connsiteY5" fmla="*/ 0 h 3460294"/>
                  <a:gd name="connsiteX6" fmla="*/ 2628840 w 2628840"/>
                  <a:gd name="connsiteY6" fmla="*/ 555435 h 3460294"/>
                  <a:gd name="connsiteX7" fmla="*/ 2628840 w 2628840"/>
                  <a:gd name="connsiteY7" fmla="*/ 2904770 h 3460294"/>
                  <a:gd name="connsiteX8" fmla="*/ 2073316 w 2628840"/>
                  <a:gd name="connsiteY8" fmla="*/ 3460295 h 34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840" h="3460294">
                    <a:moveTo>
                      <a:pt x="2073316" y="3460295"/>
                    </a:moveTo>
                    <a:lnTo>
                      <a:pt x="555525" y="3460295"/>
                    </a:lnTo>
                    <a:cubicBezTo>
                      <a:pt x="248748" y="3460295"/>
                      <a:pt x="0" y="3211636"/>
                      <a:pt x="0" y="2904770"/>
                    </a:cubicBezTo>
                    <a:lnTo>
                      <a:pt x="0" y="555435"/>
                    </a:lnTo>
                    <a:cubicBezTo>
                      <a:pt x="0" y="248658"/>
                      <a:pt x="248658" y="0"/>
                      <a:pt x="555525" y="0"/>
                    </a:cubicBezTo>
                    <a:lnTo>
                      <a:pt x="2073316" y="0"/>
                    </a:lnTo>
                    <a:cubicBezTo>
                      <a:pt x="2380093" y="0"/>
                      <a:pt x="2628840" y="248658"/>
                      <a:pt x="2628840" y="555435"/>
                    </a:cubicBezTo>
                    <a:lnTo>
                      <a:pt x="2628840" y="2904770"/>
                    </a:lnTo>
                    <a:cubicBezTo>
                      <a:pt x="2628840" y="3211547"/>
                      <a:pt x="2380093" y="3460295"/>
                      <a:pt x="2073316" y="3460295"/>
                    </a:cubicBezTo>
                    <a:close/>
                  </a:path>
                </a:pathLst>
              </a:custGeom>
              <a:solidFill>
                <a:srgbClr val="FFFAF8"/>
              </a:solidFill>
              <a:ln w="8925" cap="flat">
                <a:noFill/>
                <a:prstDash val="solid"/>
                <a:miter/>
              </a:ln>
            </p:spPr>
            <p:txBody>
              <a:bodyPr rtlCol="0" anchor="ctr"/>
              <a:lstStyle/>
              <a:p>
                <a:endParaRPr lang="ko-KR" altLang="en-US"/>
              </a:p>
            </p:txBody>
          </p:sp>
          <p:sp>
            <p:nvSpPr>
              <p:cNvPr id="12" name="자유형: 도형 122">
                <a:extLst>
                  <a:ext uri="{FF2B5EF4-FFF2-40B4-BE49-F238E27FC236}">
                    <a16:creationId xmlns:a16="http://schemas.microsoft.com/office/drawing/2014/main" id="{BD9F76FB-06BC-4F8C-CC13-68AB3ACFA4FD}"/>
                  </a:ext>
                </a:extLst>
              </p:cNvPr>
              <p:cNvSpPr/>
              <p:nvPr/>
            </p:nvSpPr>
            <p:spPr>
              <a:xfrm>
                <a:off x="4862824" y="1723709"/>
                <a:ext cx="2634026" cy="2494631"/>
              </a:xfrm>
              <a:custGeom>
                <a:avLst/>
                <a:gdLst>
                  <a:gd name="connsiteX0" fmla="*/ 2103180 w 2634026"/>
                  <a:gd name="connsiteY0" fmla="*/ 2494631 h 2494631"/>
                  <a:gd name="connsiteX1" fmla="*/ 530936 w 2634026"/>
                  <a:gd name="connsiteY1" fmla="*/ 2494631 h 2494631"/>
                  <a:gd name="connsiteX2" fmla="*/ 0 w 2634026"/>
                  <a:gd name="connsiteY2" fmla="*/ 1963695 h 2494631"/>
                  <a:gd name="connsiteX3" fmla="*/ 0 w 2634026"/>
                  <a:gd name="connsiteY3" fmla="*/ 0 h 2494631"/>
                  <a:gd name="connsiteX4" fmla="*/ 2634026 w 2634026"/>
                  <a:gd name="connsiteY4" fmla="*/ 0 h 2494631"/>
                  <a:gd name="connsiteX5" fmla="*/ 2634026 w 2634026"/>
                  <a:gd name="connsiteY5" fmla="*/ 1963695 h 2494631"/>
                  <a:gd name="connsiteX6" fmla="*/ 2103180 w 2634026"/>
                  <a:gd name="connsiteY6" fmla="*/ 2494631 h 24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26" h="2494631">
                    <a:moveTo>
                      <a:pt x="2103180" y="2494631"/>
                    </a:moveTo>
                    <a:lnTo>
                      <a:pt x="530936" y="2494631"/>
                    </a:lnTo>
                    <a:cubicBezTo>
                      <a:pt x="237750" y="2494631"/>
                      <a:pt x="0" y="2256971"/>
                      <a:pt x="0" y="1963695"/>
                    </a:cubicBezTo>
                    <a:lnTo>
                      <a:pt x="0" y="0"/>
                    </a:lnTo>
                    <a:lnTo>
                      <a:pt x="2634026" y="0"/>
                    </a:lnTo>
                    <a:lnTo>
                      <a:pt x="2634026" y="1963695"/>
                    </a:lnTo>
                    <a:cubicBezTo>
                      <a:pt x="2634116" y="2256881"/>
                      <a:pt x="2396455" y="2494631"/>
                      <a:pt x="2103180" y="2494631"/>
                    </a:cubicBezTo>
                    <a:close/>
                  </a:path>
                </a:pathLst>
              </a:custGeom>
              <a:solidFill>
                <a:srgbClr val="EC1C24"/>
              </a:solidFill>
              <a:ln w="8925" cap="flat">
                <a:noFill/>
                <a:prstDash val="solid"/>
                <a:miter/>
              </a:ln>
            </p:spPr>
            <p:txBody>
              <a:bodyPr rtlCol="0" anchor="ctr"/>
              <a:lstStyle/>
              <a:p>
                <a:endParaRPr lang="ko-KR" altLang="en-US"/>
              </a:p>
            </p:txBody>
          </p:sp>
          <p:sp>
            <p:nvSpPr>
              <p:cNvPr id="13" name="자유형: 도형 123">
                <a:extLst>
                  <a:ext uri="{FF2B5EF4-FFF2-40B4-BE49-F238E27FC236}">
                    <a16:creationId xmlns:a16="http://schemas.microsoft.com/office/drawing/2014/main" id="{95217D64-80AF-68AF-F7D5-348EA6A7B891}"/>
                  </a:ext>
                </a:extLst>
              </p:cNvPr>
              <p:cNvSpPr/>
              <p:nvPr/>
            </p:nvSpPr>
            <p:spPr>
              <a:xfrm>
                <a:off x="5754275" y="4226566"/>
                <a:ext cx="855059" cy="393418"/>
              </a:xfrm>
              <a:custGeom>
                <a:avLst/>
                <a:gdLst>
                  <a:gd name="connsiteX0" fmla="*/ 772441 w 855059"/>
                  <a:gd name="connsiteY0" fmla="*/ 393419 h 393418"/>
                  <a:gd name="connsiteX1" fmla="*/ 82528 w 855059"/>
                  <a:gd name="connsiteY1" fmla="*/ 393419 h 393418"/>
                  <a:gd name="connsiteX2" fmla="*/ 0 w 855059"/>
                  <a:gd name="connsiteY2" fmla="*/ 310890 h 393418"/>
                  <a:gd name="connsiteX3" fmla="*/ 0 w 855059"/>
                  <a:gd name="connsiteY3" fmla="*/ 82528 h 393418"/>
                  <a:gd name="connsiteX4" fmla="*/ 82528 w 855059"/>
                  <a:gd name="connsiteY4" fmla="*/ 0 h 393418"/>
                  <a:gd name="connsiteX5" fmla="*/ 772531 w 855059"/>
                  <a:gd name="connsiteY5" fmla="*/ 0 h 393418"/>
                  <a:gd name="connsiteX6" fmla="*/ 855059 w 855059"/>
                  <a:gd name="connsiteY6" fmla="*/ 82528 h 393418"/>
                  <a:gd name="connsiteX7" fmla="*/ 855059 w 855059"/>
                  <a:gd name="connsiteY7" fmla="*/ 310890 h 393418"/>
                  <a:gd name="connsiteX8" fmla="*/ 772441 w 855059"/>
                  <a:gd name="connsiteY8" fmla="*/ 393419 h 3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59" h="393418">
                    <a:moveTo>
                      <a:pt x="772441" y="393419"/>
                    </a:moveTo>
                    <a:lnTo>
                      <a:pt x="82528" y="393419"/>
                    </a:lnTo>
                    <a:cubicBezTo>
                      <a:pt x="36928" y="393419"/>
                      <a:pt x="0" y="356491"/>
                      <a:pt x="0" y="310890"/>
                    </a:cubicBezTo>
                    <a:lnTo>
                      <a:pt x="0" y="82528"/>
                    </a:lnTo>
                    <a:cubicBezTo>
                      <a:pt x="0" y="36927"/>
                      <a:pt x="36928" y="0"/>
                      <a:pt x="82528" y="0"/>
                    </a:cubicBezTo>
                    <a:lnTo>
                      <a:pt x="772531" y="0"/>
                    </a:lnTo>
                    <a:cubicBezTo>
                      <a:pt x="818132" y="0"/>
                      <a:pt x="855059" y="36927"/>
                      <a:pt x="855059" y="82528"/>
                    </a:cubicBezTo>
                    <a:lnTo>
                      <a:pt x="855059" y="310890"/>
                    </a:lnTo>
                    <a:cubicBezTo>
                      <a:pt x="854970" y="356491"/>
                      <a:pt x="818042" y="393419"/>
                      <a:pt x="772441" y="393419"/>
                    </a:cubicBezTo>
                    <a:close/>
                  </a:path>
                </a:pathLst>
              </a:custGeom>
              <a:solidFill>
                <a:srgbClr val="989898"/>
              </a:solidFill>
              <a:ln w="8925" cap="flat">
                <a:noFill/>
                <a:prstDash val="solid"/>
                <a:miter/>
              </a:ln>
            </p:spPr>
            <p:txBody>
              <a:bodyPr rtlCol="0" anchor="ctr"/>
              <a:lstStyle/>
              <a:p>
                <a:endParaRPr lang="ko-KR" altLang="en-US"/>
              </a:p>
            </p:txBody>
          </p:sp>
          <p:sp>
            <p:nvSpPr>
              <p:cNvPr id="14" name="자유형: 도형 124">
                <a:extLst>
                  <a:ext uri="{FF2B5EF4-FFF2-40B4-BE49-F238E27FC236}">
                    <a16:creationId xmlns:a16="http://schemas.microsoft.com/office/drawing/2014/main" id="{23F5ABEB-5E0C-4179-0279-4EF07B9F50C3}"/>
                  </a:ext>
                </a:extLst>
              </p:cNvPr>
              <p:cNvSpPr/>
              <p:nvPr/>
            </p:nvSpPr>
            <p:spPr>
              <a:xfrm>
                <a:off x="5813914" y="4296577"/>
                <a:ext cx="735692" cy="253218"/>
              </a:xfrm>
              <a:custGeom>
                <a:avLst/>
                <a:gdLst>
                  <a:gd name="connsiteX0" fmla="*/ 702342 w 735692"/>
                  <a:gd name="connsiteY0" fmla="*/ 253219 h 253218"/>
                  <a:gd name="connsiteX1" fmla="*/ 33351 w 735692"/>
                  <a:gd name="connsiteY1" fmla="*/ 253219 h 253218"/>
                  <a:gd name="connsiteX2" fmla="*/ 0 w 735692"/>
                  <a:gd name="connsiteY2" fmla="*/ 219867 h 253218"/>
                  <a:gd name="connsiteX3" fmla="*/ 0 w 735692"/>
                  <a:gd name="connsiteY3" fmla="*/ 33351 h 253218"/>
                  <a:gd name="connsiteX4" fmla="*/ 33351 w 735692"/>
                  <a:gd name="connsiteY4" fmla="*/ 0 h 253218"/>
                  <a:gd name="connsiteX5" fmla="*/ 702342 w 735692"/>
                  <a:gd name="connsiteY5" fmla="*/ 0 h 253218"/>
                  <a:gd name="connsiteX6" fmla="*/ 735693 w 735692"/>
                  <a:gd name="connsiteY6" fmla="*/ 33351 h 253218"/>
                  <a:gd name="connsiteX7" fmla="*/ 735693 w 735692"/>
                  <a:gd name="connsiteY7" fmla="*/ 219867 h 253218"/>
                  <a:gd name="connsiteX8" fmla="*/ 702342 w 735692"/>
                  <a:gd name="connsiteY8" fmla="*/ 253219 h 25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692" h="253218">
                    <a:moveTo>
                      <a:pt x="702342" y="253219"/>
                    </a:moveTo>
                    <a:lnTo>
                      <a:pt x="33351" y="253219"/>
                    </a:lnTo>
                    <a:cubicBezTo>
                      <a:pt x="14932" y="253219"/>
                      <a:pt x="0" y="238286"/>
                      <a:pt x="0" y="219867"/>
                    </a:cubicBezTo>
                    <a:lnTo>
                      <a:pt x="0" y="33351"/>
                    </a:lnTo>
                    <a:cubicBezTo>
                      <a:pt x="0" y="14932"/>
                      <a:pt x="14932" y="0"/>
                      <a:pt x="33351" y="0"/>
                    </a:cubicBezTo>
                    <a:lnTo>
                      <a:pt x="702342" y="0"/>
                    </a:lnTo>
                    <a:cubicBezTo>
                      <a:pt x="720761" y="0"/>
                      <a:pt x="735693" y="14932"/>
                      <a:pt x="735693" y="33351"/>
                    </a:cubicBezTo>
                    <a:lnTo>
                      <a:pt x="735693" y="219867"/>
                    </a:lnTo>
                    <a:cubicBezTo>
                      <a:pt x="735603" y="238286"/>
                      <a:pt x="720761" y="253219"/>
                      <a:pt x="702342" y="253219"/>
                    </a:cubicBezTo>
                    <a:close/>
                  </a:path>
                </a:pathLst>
              </a:custGeom>
              <a:solidFill>
                <a:srgbClr val="FFFAF8"/>
              </a:solidFill>
              <a:ln w="8925" cap="flat">
                <a:noFill/>
                <a:prstDash val="solid"/>
                <a:miter/>
              </a:ln>
            </p:spPr>
            <p:txBody>
              <a:bodyPr rtlCol="0" anchor="ctr"/>
              <a:lstStyle/>
              <a:p>
                <a:endParaRPr lang="ko-KR" altLang="en-US"/>
              </a:p>
            </p:txBody>
          </p:sp>
        </p:grpSp>
        <p:grpSp>
          <p:nvGrpSpPr>
            <p:cNvPr id="4" name="그룹 114">
              <a:extLst>
                <a:ext uri="{FF2B5EF4-FFF2-40B4-BE49-F238E27FC236}">
                  <a16:creationId xmlns:a16="http://schemas.microsoft.com/office/drawing/2014/main" id="{B3855464-EC5A-477C-CEE7-76EFC326BDCB}"/>
                </a:ext>
              </a:extLst>
            </p:cNvPr>
            <p:cNvGrpSpPr/>
            <p:nvPr/>
          </p:nvGrpSpPr>
          <p:grpSpPr>
            <a:xfrm>
              <a:off x="4242029" y="947018"/>
              <a:ext cx="701107" cy="726088"/>
              <a:chOff x="4242029" y="947018"/>
              <a:chExt cx="701107" cy="726088"/>
            </a:xfrm>
          </p:grpSpPr>
          <p:sp>
            <p:nvSpPr>
              <p:cNvPr id="5" name="자유형: 도형 115">
                <a:extLst>
                  <a:ext uri="{FF2B5EF4-FFF2-40B4-BE49-F238E27FC236}">
                    <a16:creationId xmlns:a16="http://schemas.microsoft.com/office/drawing/2014/main" id="{6A3CE6D3-1843-31A8-5A71-FC4BE9669E65}"/>
                  </a:ext>
                </a:extLst>
              </p:cNvPr>
              <p:cNvSpPr/>
              <p:nvPr/>
            </p:nvSpPr>
            <p:spPr>
              <a:xfrm>
                <a:off x="4242029" y="1456705"/>
                <a:ext cx="701107" cy="216401"/>
              </a:xfrm>
              <a:custGeom>
                <a:avLst/>
                <a:gdLst/>
                <a:ahLst/>
                <a:cxnLst/>
                <a:rect l="l" t="t" r="r" b="b"/>
                <a:pathLst>
                  <a:path w="1062484" h="327942">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6" name="더하기 기호 116">
                <a:extLst>
                  <a:ext uri="{FF2B5EF4-FFF2-40B4-BE49-F238E27FC236}">
                    <a16:creationId xmlns:a16="http://schemas.microsoft.com/office/drawing/2014/main" id="{E1801449-79F3-F409-A383-89319EBFCD93}"/>
                  </a:ext>
                </a:extLst>
              </p:cNvPr>
              <p:cNvSpPr/>
              <p:nvPr/>
            </p:nvSpPr>
            <p:spPr>
              <a:xfrm>
                <a:off x="4324877" y="947018"/>
                <a:ext cx="535410" cy="53541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5" name="Chord 14">
            <a:extLst>
              <a:ext uri="{FF2B5EF4-FFF2-40B4-BE49-F238E27FC236}">
                <a16:creationId xmlns:a16="http://schemas.microsoft.com/office/drawing/2014/main" id="{9F31AF55-7A91-C81C-39BB-22529239038F}"/>
              </a:ext>
            </a:extLst>
          </p:cNvPr>
          <p:cNvSpPr/>
          <p:nvPr/>
        </p:nvSpPr>
        <p:spPr>
          <a:xfrm>
            <a:off x="11454422" y="84330"/>
            <a:ext cx="737578" cy="1358567"/>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Text Placeholder 1">
            <a:extLst>
              <a:ext uri="{FF2B5EF4-FFF2-40B4-BE49-F238E27FC236}">
                <a16:creationId xmlns:a16="http://schemas.microsoft.com/office/drawing/2014/main" id="{B4F594F8-B184-9381-C34B-D131EAA17971}"/>
              </a:ext>
            </a:extLst>
          </p:cNvPr>
          <p:cNvSpPr txBox="1">
            <a:spLocks/>
          </p:cNvSpPr>
          <p:nvPr/>
        </p:nvSpPr>
        <p:spPr>
          <a:xfrm>
            <a:off x="1590190" y="141965"/>
            <a:ext cx="925923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800" dirty="0"/>
              <a:t>Approche méthodologique</a:t>
            </a:r>
            <a:endParaRPr lang="en-US" sz="4800" dirty="0"/>
          </a:p>
        </p:txBody>
      </p:sp>
      <p:pic>
        <p:nvPicPr>
          <p:cNvPr id="17" name="Image 16">
            <a:extLst>
              <a:ext uri="{FF2B5EF4-FFF2-40B4-BE49-F238E27FC236}">
                <a16:creationId xmlns:a16="http://schemas.microsoft.com/office/drawing/2014/main" id="{B67E622A-FBA1-1847-9EAB-32020583F7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559" t="12113" r="6507" b="4500"/>
          <a:stretch/>
        </p:blipFill>
        <p:spPr bwMode="auto">
          <a:xfrm>
            <a:off x="29583" y="1381791"/>
            <a:ext cx="5647097" cy="5353262"/>
          </a:xfrm>
          <a:prstGeom prst="rect">
            <a:avLst/>
          </a:prstGeom>
          <a:noFill/>
          <a:ln>
            <a:noFill/>
          </a:ln>
          <a:extLst>
            <a:ext uri="{53640926-AAD7-44D8-BBD7-CCE9431645EC}">
              <a14:shadowObscured xmlns:a14="http://schemas.microsoft.com/office/drawing/2010/main"/>
            </a:ext>
          </a:extLst>
        </p:spPr>
      </p:pic>
      <p:pic>
        <p:nvPicPr>
          <p:cNvPr id="18" name="Image 17">
            <a:extLst>
              <a:ext uri="{FF2B5EF4-FFF2-40B4-BE49-F238E27FC236}">
                <a16:creationId xmlns:a16="http://schemas.microsoft.com/office/drawing/2014/main" id="{A010A4DA-1EE8-1192-2BF3-31B1D8D4A7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42" t="8245" r="3721" b="4334"/>
          <a:stretch/>
        </p:blipFill>
        <p:spPr bwMode="auto">
          <a:xfrm>
            <a:off x="6138935" y="1245635"/>
            <a:ext cx="5647098" cy="5393262"/>
          </a:xfrm>
          <a:prstGeom prst="rect">
            <a:avLst/>
          </a:prstGeom>
          <a:noFill/>
          <a:ln>
            <a:noFill/>
          </a:ln>
          <a:extLst>
            <a:ext uri="{53640926-AAD7-44D8-BBD7-CCE9431645EC}">
              <a14:shadowObscured xmlns:a14="http://schemas.microsoft.com/office/drawing/2010/main"/>
            </a:ext>
          </a:extLst>
        </p:spPr>
      </p:pic>
      <p:sp>
        <p:nvSpPr>
          <p:cNvPr id="19" name="Rectangle 18">
            <a:extLst>
              <a:ext uri="{FF2B5EF4-FFF2-40B4-BE49-F238E27FC236}">
                <a16:creationId xmlns:a16="http://schemas.microsoft.com/office/drawing/2014/main" id="{F8248DB5-A8B1-7782-2208-FD67B2BAE24C}"/>
              </a:ext>
            </a:extLst>
          </p:cNvPr>
          <p:cNvSpPr/>
          <p:nvPr/>
        </p:nvSpPr>
        <p:spPr>
          <a:xfrm>
            <a:off x="4013239" y="814794"/>
            <a:ext cx="4854388" cy="43084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t>Traitement des variables</a:t>
            </a:r>
          </a:p>
        </p:txBody>
      </p:sp>
    </p:spTree>
    <p:extLst>
      <p:ext uri="{BB962C8B-B14F-4D97-AF65-F5344CB8AC3E}">
        <p14:creationId xmlns:p14="http://schemas.microsoft.com/office/powerpoint/2010/main" val="1562869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FBF5-EE6A-42A7-642F-9490AC85392D}"/>
            </a:ext>
          </a:extLst>
        </p:cNvPr>
        <p:cNvGrpSpPr/>
        <p:nvPr/>
      </p:nvGrpSpPr>
      <p:grpSpPr>
        <a:xfrm>
          <a:off x="0" y="0"/>
          <a:ext cx="0" cy="0"/>
          <a:chOff x="0" y="0"/>
          <a:chExt cx="0" cy="0"/>
        </a:xfrm>
      </p:grpSpPr>
      <p:grpSp>
        <p:nvGrpSpPr>
          <p:cNvPr id="2" name="그룹 112">
            <a:extLst>
              <a:ext uri="{FF2B5EF4-FFF2-40B4-BE49-F238E27FC236}">
                <a16:creationId xmlns:a16="http://schemas.microsoft.com/office/drawing/2014/main" id="{FE4A75E3-B8D1-BF39-85C8-E47381D7F467}"/>
              </a:ext>
            </a:extLst>
          </p:cNvPr>
          <p:cNvGrpSpPr/>
          <p:nvPr/>
        </p:nvGrpSpPr>
        <p:grpSpPr>
          <a:xfrm>
            <a:off x="177725" y="0"/>
            <a:ext cx="917108" cy="1228792"/>
            <a:chOff x="3402110" y="-25"/>
            <a:chExt cx="2130761" cy="2942401"/>
          </a:xfrm>
        </p:grpSpPr>
        <p:grpSp>
          <p:nvGrpSpPr>
            <p:cNvPr id="3" name="그룹 113">
              <a:extLst>
                <a:ext uri="{FF2B5EF4-FFF2-40B4-BE49-F238E27FC236}">
                  <a16:creationId xmlns:a16="http://schemas.microsoft.com/office/drawing/2014/main" id="{FBDA520F-026B-5BB8-EF94-B3CCA073C156}"/>
                </a:ext>
              </a:extLst>
            </p:cNvPr>
            <p:cNvGrpSpPr/>
            <p:nvPr/>
          </p:nvGrpSpPr>
          <p:grpSpPr>
            <a:xfrm>
              <a:off x="3402110" y="-25"/>
              <a:ext cx="2130761" cy="2942401"/>
              <a:chOff x="3402110" y="-25"/>
              <a:chExt cx="4968868" cy="6861588"/>
            </a:xfrm>
          </p:grpSpPr>
          <p:sp>
            <p:nvSpPr>
              <p:cNvPr id="7" name="자유형: 도형 117">
                <a:extLst>
                  <a:ext uri="{FF2B5EF4-FFF2-40B4-BE49-F238E27FC236}">
                    <a16:creationId xmlns:a16="http://schemas.microsoft.com/office/drawing/2014/main" id="{6EB54AC6-47FF-C6ED-AC52-884614FE211F}"/>
                  </a:ext>
                </a:extLst>
              </p:cNvPr>
              <p:cNvSpPr/>
              <p:nvPr/>
            </p:nvSpPr>
            <p:spPr>
              <a:xfrm>
                <a:off x="3402110" y="4455747"/>
                <a:ext cx="4968868" cy="2405816"/>
              </a:xfrm>
              <a:custGeom>
                <a:avLst/>
                <a:gdLst>
                  <a:gd name="connsiteX0" fmla="*/ 2785551 w 4968868"/>
                  <a:gd name="connsiteY0" fmla="*/ 161377 h 2405816"/>
                  <a:gd name="connsiteX1" fmla="*/ 2687644 w 4968868"/>
                  <a:gd name="connsiteY1" fmla="*/ 450628 h 2405816"/>
                  <a:gd name="connsiteX2" fmla="*/ 2385248 w 4968868"/>
                  <a:gd name="connsiteY2" fmla="*/ 492295 h 2405816"/>
                  <a:gd name="connsiteX3" fmla="*/ 2240130 w 4968868"/>
                  <a:gd name="connsiteY3" fmla="*/ 347803 h 2405816"/>
                  <a:gd name="connsiteX4" fmla="*/ 2038235 w 4968868"/>
                  <a:gd name="connsiteY4" fmla="*/ 155118 h 2405816"/>
                  <a:gd name="connsiteX5" fmla="*/ 1429598 w 4968868"/>
                  <a:gd name="connsiteY5" fmla="*/ 198841 h 2405816"/>
                  <a:gd name="connsiteX6" fmla="*/ 1329456 w 4968868"/>
                  <a:gd name="connsiteY6" fmla="*/ 600217 h 2405816"/>
                  <a:gd name="connsiteX7" fmla="*/ 1505063 w 4968868"/>
                  <a:gd name="connsiteY7" fmla="*/ 845388 h 2405816"/>
                  <a:gd name="connsiteX8" fmla="*/ 1915560 w 4968868"/>
                  <a:gd name="connsiteY8" fmla="*/ 1039505 h 2405816"/>
                  <a:gd name="connsiteX9" fmla="*/ 2468491 w 4968868"/>
                  <a:gd name="connsiteY9" fmla="*/ 1047731 h 2405816"/>
                  <a:gd name="connsiteX10" fmla="*/ 2827486 w 4968868"/>
                  <a:gd name="connsiteY10" fmla="*/ 844762 h 2405816"/>
                  <a:gd name="connsiteX11" fmla="*/ 3111462 w 4968868"/>
                  <a:gd name="connsiteY11" fmla="*/ 535929 h 2405816"/>
                  <a:gd name="connsiteX12" fmla="*/ 3881490 w 4968868"/>
                  <a:gd name="connsiteY12" fmla="*/ 144656 h 2405816"/>
                  <a:gd name="connsiteX13" fmla="*/ 4534833 w 4968868"/>
                  <a:gd name="connsiteY13" fmla="*/ 200093 h 2405816"/>
                  <a:gd name="connsiteX14" fmla="*/ 4939249 w 4968868"/>
                  <a:gd name="connsiteY14" fmla="*/ 655296 h 2405816"/>
                  <a:gd name="connsiteX15" fmla="*/ 4720902 w 4968868"/>
                  <a:gd name="connsiteY15" fmla="*/ 1822765 h 2405816"/>
                  <a:gd name="connsiteX16" fmla="*/ 4299497 w 4968868"/>
                  <a:gd name="connsiteY16" fmla="*/ 2181491 h 2405816"/>
                  <a:gd name="connsiteX17" fmla="*/ 3655900 w 4968868"/>
                  <a:gd name="connsiteY17" fmla="*/ 2385711 h 2405816"/>
                  <a:gd name="connsiteX18" fmla="*/ 2838931 w 4968868"/>
                  <a:gd name="connsiteY18" fmla="*/ 2363000 h 2405816"/>
                  <a:gd name="connsiteX19" fmla="*/ 1387485 w 4968868"/>
                  <a:gd name="connsiteY19" fmla="*/ 1896531 h 2405816"/>
                  <a:gd name="connsiteX20" fmla="*/ 199987 w 4968868"/>
                  <a:gd name="connsiteY20" fmla="*/ 1282530 h 2405816"/>
                  <a:gd name="connsiteX21" fmla="*/ 10699 w 4968868"/>
                  <a:gd name="connsiteY21" fmla="*/ 1183103 h 2405816"/>
                  <a:gd name="connsiteX22" fmla="*/ 11146 w 4968868"/>
                  <a:gd name="connsiteY22" fmla="*/ 1140542 h 2405816"/>
                  <a:gd name="connsiteX23" fmla="*/ 52634 w 4968868"/>
                  <a:gd name="connsiteY23" fmla="*/ 1129902 h 2405816"/>
                  <a:gd name="connsiteX24" fmla="*/ 706156 w 4968868"/>
                  <a:gd name="connsiteY24" fmla="*/ 1486839 h 2405816"/>
                  <a:gd name="connsiteX25" fmla="*/ 2074000 w 4968868"/>
                  <a:gd name="connsiteY25" fmla="*/ 2100930 h 2405816"/>
                  <a:gd name="connsiteX26" fmla="*/ 2854131 w 4968868"/>
                  <a:gd name="connsiteY26" fmla="*/ 2301037 h 2405816"/>
                  <a:gd name="connsiteX27" fmla="*/ 3820510 w 4968868"/>
                  <a:gd name="connsiteY27" fmla="*/ 2292185 h 2405816"/>
                  <a:gd name="connsiteX28" fmla="*/ 4527680 w 4968868"/>
                  <a:gd name="connsiteY28" fmla="*/ 1948212 h 2405816"/>
                  <a:gd name="connsiteX29" fmla="*/ 4785905 w 4968868"/>
                  <a:gd name="connsiteY29" fmla="*/ 1562394 h 2405816"/>
                  <a:gd name="connsiteX30" fmla="*/ 4896957 w 4968868"/>
                  <a:gd name="connsiteY30" fmla="*/ 786465 h 2405816"/>
                  <a:gd name="connsiteX31" fmla="*/ 4852250 w 4968868"/>
                  <a:gd name="connsiteY31" fmla="*/ 580725 h 2405816"/>
                  <a:gd name="connsiteX32" fmla="*/ 4540734 w 4968868"/>
                  <a:gd name="connsiteY32" fmla="*/ 270997 h 2405816"/>
                  <a:gd name="connsiteX33" fmla="*/ 3969204 w 4968868"/>
                  <a:gd name="connsiteY33" fmla="*/ 199735 h 2405816"/>
                  <a:gd name="connsiteX34" fmla="*/ 3446315 w 4968868"/>
                  <a:gd name="connsiteY34" fmla="*/ 352363 h 2405816"/>
                  <a:gd name="connsiteX35" fmla="*/ 3087410 w 4968868"/>
                  <a:gd name="connsiteY35" fmla="*/ 656101 h 2405816"/>
                  <a:gd name="connsiteX36" fmla="*/ 2844295 w 4968868"/>
                  <a:gd name="connsiteY36" fmla="*/ 917992 h 2405816"/>
                  <a:gd name="connsiteX37" fmla="*/ 2331331 w 4968868"/>
                  <a:gd name="connsiteY37" fmla="*/ 1129812 h 2405816"/>
                  <a:gd name="connsiteX38" fmla="*/ 1752559 w 4968868"/>
                  <a:gd name="connsiteY38" fmla="*/ 1060427 h 2405816"/>
                  <a:gd name="connsiteX39" fmla="*/ 1304062 w 4968868"/>
                  <a:gd name="connsiteY39" fmla="*/ 697856 h 2405816"/>
                  <a:gd name="connsiteX40" fmla="*/ 1313451 w 4968868"/>
                  <a:gd name="connsiteY40" fmla="*/ 244799 h 2405816"/>
                  <a:gd name="connsiteX41" fmla="*/ 2027505 w 4968868"/>
                  <a:gd name="connsiteY41" fmla="*/ 73036 h 2405816"/>
                  <a:gd name="connsiteX42" fmla="*/ 2273749 w 4968868"/>
                  <a:gd name="connsiteY42" fmla="*/ 289506 h 2405816"/>
                  <a:gd name="connsiteX43" fmla="*/ 2388735 w 4968868"/>
                  <a:gd name="connsiteY43" fmla="*/ 411644 h 2405816"/>
                  <a:gd name="connsiteX44" fmla="*/ 2442025 w 4968868"/>
                  <a:gd name="connsiteY44" fmla="*/ 454295 h 2405816"/>
                  <a:gd name="connsiteX45" fmla="*/ 2612447 w 4968868"/>
                  <a:gd name="connsiteY45" fmla="*/ 438379 h 2405816"/>
                  <a:gd name="connsiteX46" fmla="*/ 2721352 w 4968868"/>
                  <a:gd name="connsiteY46" fmla="*/ 146355 h 2405816"/>
                  <a:gd name="connsiteX47" fmla="*/ 2768026 w 4968868"/>
                  <a:gd name="connsiteY47" fmla="*/ 138487 h 2405816"/>
                  <a:gd name="connsiteX48" fmla="*/ 2785551 w 4968868"/>
                  <a:gd name="connsiteY48" fmla="*/ 161377 h 24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68868" h="2405816">
                    <a:moveTo>
                      <a:pt x="2785551" y="161377"/>
                    </a:moveTo>
                    <a:cubicBezTo>
                      <a:pt x="2780723" y="267242"/>
                      <a:pt x="2753184" y="365596"/>
                      <a:pt x="2687644" y="450628"/>
                    </a:cubicBezTo>
                    <a:cubicBezTo>
                      <a:pt x="2602611" y="561054"/>
                      <a:pt x="2496210" y="575539"/>
                      <a:pt x="2385248" y="492295"/>
                    </a:cubicBezTo>
                    <a:cubicBezTo>
                      <a:pt x="2330169" y="450986"/>
                      <a:pt x="2285463" y="399037"/>
                      <a:pt x="2240130" y="347803"/>
                    </a:cubicBezTo>
                    <a:cubicBezTo>
                      <a:pt x="2178256" y="277882"/>
                      <a:pt x="2115309" y="209123"/>
                      <a:pt x="2038235" y="155118"/>
                    </a:cubicBezTo>
                    <a:cubicBezTo>
                      <a:pt x="1843940" y="19209"/>
                      <a:pt x="1583658" y="35661"/>
                      <a:pt x="1429598" y="198841"/>
                    </a:cubicBezTo>
                    <a:cubicBezTo>
                      <a:pt x="1322571" y="312217"/>
                      <a:pt x="1272857" y="446068"/>
                      <a:pt x="1329456" y="600217"/>
                    </a:cubicBezTo>
                    <a:cubicBezTo>
                      <a:pt x="1364863" y="696694"/>
                      <a:pt x="1427631" y="777166"/>
                      <a:pt x="1505063" y="845388"/>
                    </a:cubicBezTo>
                    <a:cubicBezTo>
                      <a:pt x="1623268" y="949555"/>
                      <a:pt x="1763468" y="1008299"/>
                      <a:pt x="1915560" y="1039505"/>
                    </a:cubicBezTo>
                    <a:cubicBezTo>
                      <a:pt x="2098946" y="1077147"/>
                      <a:pt x="2283764" y="1079383"/>
                      <a:pt x="2468491" y="1047731"/>
                    </a:cubicBezTo>
                    <a:cubicBezTo>
                      <a:pt x="2612179" y="1023142"/>
                      <a:pt x="2725912" y="944458"/>
                      <a:pt x="2827486" y="844762"/>
                    </a:cubicBezTo>
                    <a:cubicBezTo>
                      <a:pt x="2927361" y="746587"/>
                      <a:pt x="3014807" y="637055"/>
                      <a:pt x="3111462" y="535929"/>
                    </a:cubicBezTo>
                    <a:cubicBezTo>
                      <a:pt x="3322657" y="315168"/>
                      <a:pt x="3577753" y="182746"/>
                      <a:pt x="3881490" y="144656"/>
                    </a:cubicBezTo>
                    <a:cubicBezTo>
                      <a:pt x="4103235" y="116849"/>
                      <a:pt x="4320956" y="129366"/>
                      <a:pt x="4534833" y="200093"/>
                    </a:cubicBezTo>
                    <a:cubicBezTo>
                      <a:pt x="4758813" y="274127"/>
                      <a:pt x="4897046" y="424073"/>
                      <a:pt x="4939249" y="655296"/>
                    </a:cubicBezTo>
                    <a:cubicBezTo>
                      <a:pt x="5015161" y="1071425"/>
                      <a:pt x="4946134" y="1462698"/>
                      <a:pt x="4720902" y="1822765"/>
                    </a:cubicBezTo>
                    <a:cubicBezTo>
                      <a:pt x="4618882" y="1985855"/>
                      <a:pt x="4463928" y="2090469"/>
                      <a:pt x="4299497" y="2181491"/>
                    </a:cubicBezTo>
                    <a:cubicBezTo>
                      <a:pt x="4098854" y="2292542"/>
                      <a:pt x="3882742" y="2356294"/>
                      <a:pt x="3655900" y="2385711"/>
                    </a:cubicBezTo>
                    <a:cubicBezTo>
                      <a:pt x="3382295" y="2421208"/>
                      <a:pt x="3110121" y="2407260"/>
                      <a:pt x="2838931" y="2363000"/>
                    </a:cubicBezTo>
                    <a:cubicBezTo>
                      <a:pt x="2331779" y="2280203"/>
                      <a:pt x="1854133" y="2105400"/>
                      <a:pt x="1387485" y="1896531"/>
                    </a:cubicBezTo>
                    <a:cubicBezTo>
                      <a:pt x="980118" y="1714217"/>
                      <a:pt x="589561" y="1499357"/>
                      <a:pt x="199987" y="1282530"/>
                    </a:cubicBezTo>
                    <a:cubicBezTo>
                      <a:pt x="137755" y="1247838"/>
                      <a:pt x="76328" y="1211536"/>
                      <a:pt x="10699" y="1183103"/>
                    </a:cubicBezTo>
                    <a:cubicBezTo>
                      <a:pt x="-13979" y="1168707"/>
                      <a:pt x="11861" y="1154758"/>
                      <a:pt x="11146" y="1140542"/>
                    </a:cubicBezTo>
                    <a:cubicBezTo>
                      <a:pt x="19730" y="1116311"/>
                      <a:pt x="33589" y="1119440"/>
                      <a:pt x="52634" y="1129902"/>
                    </a:cubicBezTo>
                    <a:cubicBezTo>
                      <a:pt x="270176" y="1249358"/>
                      <a:pt x="487361" y="1369529"/>
                      <a:pt x="706156" y="1486839"/>
                    </a:cubicBezTo>
                    <a:cubicBezTo>
                      <a:pt x="1147678" y="1723606"/>
                      <a:pt x="1598858" y="1938913"/>
                      <a:pt x="2074000" y="2100930"/>
                    </a:cubicBezTo>
                    <a:cubicBezTo>
                      <a:pt x="2328917" y="2187840"/>
                      <a:pt x="2587948" y="2258655"/>
                      <a:pt x="2854131" y="2301037"/>
                    </a:cubicBezTo>
                    <a:cubicBezTo>
                      <a:pt x="3176645" y="2352360"/>
                      <a:pt x="3499069" y="2363269"/>
                      <a:pt x="3820510" y="2292185"/>
                    </a:cubicBezTo>
                    <a:cubicBezTo>
                      <a:pt x="4083653" y="2233977"/>
                      <a:pt x="4321761" y="2123105"/>
                      <a:pt x="4527680" y="1948212"/>
                    </a:cubicBezTo>
                    <a:cubicBezTo>
                      <a:pt x="4649729" y="1844492"/>
                      <a:pt x="4727429" y="1709121"/>
                      <a:pt x="4785905" y="1562394"/>
                    </a:cubicBezTo>
                    <a:cubicBezTo>
                      <a:pt x="4885333" y="1312930"/>
                      <a:pt x="4924138" y="1054168"/>
                      <a:pt x="4896957" y="786465"/>
                    </a:cubicBezTo>
                    <a:cubicBezTo>
                      <a:pt x="4889893" y="716365"/>
                      <a:pt x="4873441" y="648053"/>
                      <a:pt x="4852250" y="580725"/>
                    </a:cubicBezTo>
                    <a:cubicBezTo>
                      <a:pt x="4802536" y="422553"/>
                      <a:pt x="4690949" y="327417"/>
                      <a:pt x="4540734" y="270997"/>
                    </a:cubicBezTo>
                    <a:cubicBezTo>
                      <a:pt x="4356006" y="201613"/>
                      <a:pt x="4164572" y="184445"/>
                      <a:pt x="3969204" y="199735"/>
                    </a:cubicBezTo>
                    <a:cubicBezTo>
                      <a:pt x="3784297" y="214131"/>
                      <a:pt x="3608779" y="260894"/>
                      <a:pt x="3446315" y="352363"/>
                    </a:cubicBezTo>
                    <a:cubicBezTo>
                      <a:pt x="3307278" y="430689"/>
                      <a:pt x="3193633" y="538969"/>
                      <a:pt x="3087410" y="656101"/>
                    </a:cubicBezTo>
                    <a:cubicBezTo>
                      <a:pt x="3007386" y="744351"/>
                      <a:pt x="2930758" y="835642"/>
                      <a:pt x="2844295" y="917992"/>
                    </a:cubicBezTo>
                    <a:cubicBezTo>
                      <a:pt x="2700340" y="1055152"/>
                      <a:pt x="2528845" y="1120334"/>
                      <a:pt x="2331331" y="1129812"/>
                    </a:cubicBezTo>
                    <a:cubicBezTo>
                      <a:pt x="2133907" y="1139290"/>
                      <a:pt x="1940238" y="1126414"/>
                      <a:pt x="1752559" y="1060427"/>
                    </a:cubicBezTo>
                    <a:cubicBezTo>
                      <a:pt x="1560231" y="992831"/>
                      <a:pt x="1407245" y="876951"/>
                      <a:pt x="1304062" y="697856"/>
                    </a:cubicBezTo>
                    <a:cubicBezTo>
                      <a:pt x="1215364" y="543976"/>
                      <a:pt x="1225110" y="392868"/>
                      <a:pt x="1313451" y="244799"/>
                    </a:cubicBezTo>
                    <a:cubicBezTo>
                      <a:pt x="1457138" y="3920"/>
                      <a:pt x="1773124" y="-70919"/>
                      <a:pt x="2027505" y="73036"/>
                    </a:cubicBezTo>
                    <a:cubicBezTo>
                      <a:pt x="2124698" y="128026"/>
                      <a:pt x="2200252" y="207514"/>
                      <a:pt x="2273749" y="289506"/>
                    </a:cubicBezTo>
                    <a:cubicBezTo>
                      <a:pt x="2311035" y="331172"/>
                      <a:pt x="2347068" y="374180"/>
                      <a:pt x="2388735" y="411644"/>
                    </a:cubicBezTo>
                    <a:cubicBezTo>
                      <a:pt x="2405634" y="426845"/>
                      <a:pt x="2423159" y="441598"/>
                      <a:pt x="2442025" y="454295"/>
                    </a:cubicBezTo>
                    <a:cubicBezTo>
                      <a:pt x="2504614" y="496497"/>
                      <a:pt x="2559961" y="492295"/>
                      <a:pt x="2612447" y="438379"/>
                    </a:cubicBezTo>
                    <a:cubicBezTo>
                      <a:pt x="2691220" y="357460"/>
                      <a:pt x="2719475" y="256512"/>
                      <a:pt x="2721352" y="146355"/>
                    </a:cubicBezTo>
                    <a:cubicBezTo>
                      <a:pt x="2735211" y="133480"/>
                      <a:pt x="2751932" y="136519"/>
                      <a:pt x="2768026" y="138487"/>
                    </a:cubicBezTo>
                    <a:cubicBezTo>
                      <a:pt x="2781259" y="139828"/>
                      <a:pt x="2788770" y="146892"/>
                      <a:pt x="2785551" y="161377"/>
                    </a:cubicBezTo>
                    <a:close/>
                  </a:path>
                </a:pathLst>
              </a:custGeom>
              <a:solidFill>
                <a:srgbClr val="EC1C24"/>
              </a:solidFill>
              <a:ln w="8925" cap="flat">
                <a:noFill/>
                <a:prstDash val="solid"/>
                <a:miter/>
              </a:ln>
            </p:spPr>
            <p:txBody>
              <a:bodyPr rtlCol="0" anchor="ctr"/>
              <a:lstStyle/>
              <a:p>
                <a:endParaRPr lang="ko-KR" altLang="en-US"/>
              </a:p>
            </p:txBody>
          </p:sp>
          <p:sp>
            <p:nvSpPr>
              <p:cNvPr id="8" name="자유형: 도형 118">
                <a:extLst>
                  <a:ext uri="{FF2B5EF4-FFF2-40B4-BE49-F238E27FC236}">
                    <a16:creationId xmlns:a16="http://schemas.microsoft.com/office/drawing/2014/main" id="{14D8F7CB-832C-507B-4C20-0A93E8B77708}"/>
                  </a:ext>
                </a:extLst>
              </p:cNvPr>
              <p:cNvSpPr/>
              <p:nvPr/>
            </p:nvSpPr>
            <p:spPr>
              <a:xfrm>
                <a:off x="6619885" y="4944886"/>
                <a:ext cx="1046664" cy="1623095"/>
              </a:xfrm>
              <a:custGeom>
                <a:avLst/>
                <a:gdLst>
                  <a:gd name="connsiteX0" fmla="*/ 0 w 1046664"/>
                  <a:gd name="connsiteY0" fmla="*/ 1044553 h 1623095"/>
                  <a:gd name="connsiteX1" fmla="*/ 95225 w 1046664"/>
                  <a:gd name="connsiteY1" fmla="*/ 666692 h 1623095"/>
                  <a:gd name="connsiteX2" fmla="*/ 511086 w 1046664"/>
                  <a:gd name="connsiteY2" fmla="*/ 10130 h 1623095"/>
                  <a:gd name="connsiteX3" fmla="*/ 533350 w 1046664"/>
                  <a:gd name="connsiteY3" fmla="*/ 8074 h 1623095"/>
                  <a:gd name="connsiteX4" fmla="*/ 987212 w 1046664"/>
                  <a:gd name="connsiteY4" fmla="*/ 756553 h 1623095"/>
                  <a:gd name="connsiteX5" fmla="*/ 1008493 w 1046664"/>
                  <a:gd name="connsiteY5" fmla="*/ 1256462 h 1623095"/>
                  <a:gd name="connsiteX6" fmla="*/ 636354 w 1046664"/>
                  <a:gd name="connsiteY6" fmla="*/ 1608393 h 1623095"/>
                  <a:gd name="connsiteX7" fmla="*/ 116327 w 1046664"/>
                  <a:gd name="connsiteY7" fmla="*/ 1406230 h 1623095"/>
                  <a:gd name="connsiteX8" fmla="*/ 0 w 1046664"/>
                  <a:gd name="connsiteY8" fmla="*/ 1044553 h 16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664" h="1623095">
                    <a:moveTo>
                      <a:pt x="0" y="1044553"/>
                    </a:moveTo>
                    <a:cubicBezTo>
                      <a:pt x="536" y="909539"/>
                      <a:pt x="41488" y="786148"/>
                      <a:pt x="95225" y="666692"/>
                    </a:cubicBezTo>
                    <a:cubicBezTo>
                      <a:pt x="202432" y="428137"/>
                      <a:pt x="352110" y="216139"/>
                      <a:pt x="511086" y="10130"/>
                    </a:cubicBezTo>
                    <a:cubicBezTo>
                      <a:pt x="518239" y="921"/>
                      <a:pt x="522800" y="-6143"/>
                      <a:pt x="533350" y="8074"/>
                    </a:cubicBezTo>
                    <a:cubicBezTo>
                      <a:pt x="707885" y="243499"/>
                      <a:pt x="880274" y="480265"/>
                      <a:pt x="987212" y="756553"/>
                    </a:cubicBezTo>
                    <a:cubicBezTo>
                      <a:pt x="1050696" y="920536"/>
                      <a:pt x="1071708" y="1087471"/>
                      <a:pt x="1008493" y="1256462"/>
                    </a:cubicBezTo>
                    <a:cubicBezTo>
                      <a:pt x="942148" y="1433769"/>
                      <a:pt x="823586" y="1560020"/>
                      <a:pt x="636354" y="1608393"/>
                    </a:cubicBezTo>
                    <a:cubicBezTo>
                      <a:pt x="442149" y="1658643"/>
                      <a:pt x="239091" y="1577367"/>
                      <a:pt x="116327" y="1406230"/>
                    </a:cubicBezTo>
                    <a:cubicBezTo>
                      <a:pt x="38448" y="1297682"/>
                      <a:pt x="1520" y="1175901"/>
                      <a:pt x="0" y="1044553"/>
                    </a:cubicBezTo>
                    <a:close/>
                  </a:path>
                </a:pathLst>
              </a:custGeom>
              <a:solidFill>
                <a:srgbClr val="EC1C24"/>
              </a:solidFill>
              <a:ln w="8925" cap="flat">
                <a:noFill/>
                <a:prstDash val="solid"/>
                <a:miter/>
              </a:ln>
            </p:spPr>
            <p:txBody>
              <a:bodyPr rtlCol="0" anchor="ctr"/>
              <a:lstStyle/>
              <a:p>
                <a:endParaRPr lang="ko-KR" altLang="en-US"/>
              </a:p>
            </p:txBody>
          </p:sp>
          <p:sp>
            <p:nvSpPr>
              <p:cNvPr id="9" name="자유형: 도형 119">
                <a:extLst>
                  <a:ext uri="{FF2B5EF4-FFF2-40B4-BE49-F238E27FC236}">
                    <a16:creationId xmlns:a16="http://schemas.microsoft.com/office/drawing/2014/main" id="{595A5B9D-160A-6F40-296B-023F58867BAE}"/>
                  </a:ext>
                </a:extLst>
              </p:cNvPr>
              <p:cNvSpPr/>
              <p:nvPr/>
            </p:nvSpPr>
            <p:spPr>
              <a:xfrm>
                <a:off x="3707960" y="-25"/>
                <a:ext cx="686307" cy="1061990"/>
              </a:xfrm>
              <a:custGeom>
                <a:avLst/>
                <a:gdLst>
                  <a:gd name="connsiteX0" fmla="*/ 92 w 686307"/>
                  <a:gd name="connsiteY0" fmla="*/ 679745 h 1061990"/>
                  <a:gd name="connsiteX1" fmla="*/ 92992 w 686307"/>
                  <a:gd name="connsiteY1" fmla="*/ 370822 h 1061990"/>
                  <a:gd name="connsiteX2" fmla="*/ 328149 w 686307"/>
                  <a:gd name="connsiteY2" fmla="*/ 13348 h 1061990"/>
                  <a:gd name="connsiteX3" fmla="*/ 354258 w 686307"/>
                  <a:gd name="connsiteY3" fmla="*/ 9503 h 1061990"/>
                  <a:gd name="connsiteX4" fmla="*/ 640380 w 686307"/>
                  <a:gd name="connsiteY4" fmla="*/ 476777 h 1061990"/>
                  <a:gd name="connsiteX5" fmla="*/ 642884 w 686307"/>
                  <a:gd name="connsiteY5" fmla="*/ 864205 h 1061990"/>
                  <a:gd name="connsiteX6" fmla="*/ 337090 w 686307"/>
                  <a:gd name="connsiteY6" fmla="*/ 1061987 h 1061990"/>
                  <a:gd name="connsiteX7" fmla="*/ 27363 w 686307"/>
                  <a:gd name="connsiteY7" fmla="*/ 831658 h 1061990"/>
                  <a:gd name="connsiteX8" fmla="*/ 92 w 686307"/>
                  <a:gd name="connsiteY8" fmla="*/ 679745 h 106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307" h="1061990">
                    <a:moveTo>
                      <a:pt x="92" y="679745"/>
                    </a:moveTo>
                    <a:cubicBezTo>
                      <a:pt x="1254" y="567889"/>
                      <a:pt x="43189" y="468014"/>
                      <a:pt x="92992" y="370822"/>
                    </a:cubicBezTo>
                    <a:cubicBezTo>
                      <a:pt x="158353" y="243140"/>
                      <a:pt x="240703" y="126545"/>
                      <a:pt x="328149" y="13348"/>
                    </a:cubicBezTo>
                    <a:cubicBezTo>
                      <a:pt x="335570" y="3691"/>
                      <a:pt x="340578" y="-9095"/>
                      <a:pt x="354258" y="9503"/>
                    </a:cubicBezTo>
                    <a:cubicBezTo>
                      <a:pt x="463253" y="156945"/>
                      <a:pt x="570191" y="305640"/>
                      <a:pt x="640380" y="476777"/>
                    </a:cubicBezTo>
                    <a:cubicBezTo>
                      <a:pt x="693224" y="605443"/>
                      <a:pt x="708513" y="735450"/>
                      <a:pt x="642884" y="864205"/>
                    </a:cubicBezTo>
                    <a:cubicBezTo>
                      <a:pt x="579669" y="988221"/>
                      <a:pt x="480241" y="1061272"/>
                      <a:pt x="337090" y="1061987"/>
                    </a:cubicBezTo>
                    <a:cubicBezTo>
                      <a:pt x="204043" y="1062702"/>
                      <a:pt x="79044" y="968014"/>
                      <a:pt x="27363" y="831658"/>
                    </a:cubicBezTo>
                    <a:cubicBezTo>
                      <a:pt x="8854" y="782660"/>
                      <a:pt x="-1071" y="732231"/>
                      <a:pt x="92" y="679745"/>
                    </a:cubicBezTo>
                    <a:close/>
                  </a:path>
                </a:pathLst>
              </a:custGeom>
              <a:solidFill>
                <a:srgbClr val="EC1C24"/>
              </a:solidFill>
              <a:ln w="8925" cap="flat">
                <a:noFill/>
                <a:prstDash val="solid"/>
                <a:miter/>
              </a:ln>
            </p:spPr>
            <p:txBody>
              <a:bodyPr rtlCol="0" anchor="ctr"/>
              <a:lstStyle/>
              <a:p>
                <a:endParaRPr lang="ko-KR" altLang="en-US"/>
              </a:p>
            </p:txBody>
          </p:sp>
          <p:sp>
            <p:nvSpPr>
              <p:cNvPr id="10" name="자유형: 도형 120">
                <a:extLst>
                  <a:ext uri="{FF2B5EF4-FFF2-40B4-BE49-F238E27FC236}">
                    <a16:creationId xmlns:a16="http://schemas.microsoft.com/office/drawing/2014/main" id="{F205BE15-2A87-0C61-8656-A065FE01DBFB}"/>
                  </a:ext>
                </a:extLst>
              </p:cNvPr>
              <p:cNvSpPr/>
              <p:nvPr/>
            </p:nvSpPr>
            <p:spPr>
              <a:xfrm>
                <a:off x="4804795" y="686515"/>
                <a:ext cx="2753929" cy="3603355"/>
              </a:xfrm>
              <a:custGeom>
                <a:avLst/>
                <a:gdLst>
                  <a:gd name="connsiteX0" fmla="*/ 2148154 w 2753929"/>
                  <a:gd name="connsiteY0" fmla="*/ 3603356 h 3603355"/>
                  <a:gd name="connsiteX1" fmla="*/ 605775 w 2753929"/>
                  <a:gd name="connsiteY1" fmla="*/ 3603356 h 3603355"/>
                  <a:gd name="connsiteX2" fmla="*/ 0 w 2753929"/>
                  <a:gd name="connsiteY2" fmla="*/ 2997581 h 3603355"/>
                  <a:gd name="connsiteX3" fmla="*/ 0 w 2753929"/>
                  <a:gd name="connsiteY3" fmla="*/ 605775 h 3603355"/>
                  <a:gd name="connsiteX4" fmla="*/ 605775 w 2753929"/>
                  <a:gd name="connsiteY4" fmla="*/ 0 h 3603355"/>
                  <a:gd name="connsiteX5" fmla="*/ 2148154 w 2753929"/>
                  <a:gd name="connsiteY5" fmla="*/ 0 h 3603355"/>
                  <a:gd name="connsiteX6" fmla="*/ 2753929 w 2753929"/>
                  <a:gd name="connsiteY6" fmla="*/ 605775 h 3603355"/>
                  <a:gd name="connsiteX7" fmla="*/ 2753929 w 2753929"/>
                  <a:gd name="connsiteY7" fmla="*/ 2997581 h 3603355"/>
                  <a:gd name="connsiteX8" fmla="*/ 2148154 w 2753929"/>
                  <a:gd name="connsiteY8" fmla="*/ 3603356 h 360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929" h="3603355">
                    <a:moveTo>
                      <a:pt x="2148154" y="3603356"/>
                    </a:moveTo>
                    <a:lnTo>
                      <a:pt x="605775" y="3603356"/>
                    </a:lnTo>
                    <a:cubicBezTo>
                      <a:pt x="271191" y="3603356"/>
                      <a:pt x="0" y="3332166"/>
                      <a:pt x="0" y="2997581"/>
                    </a:cubicBezTo>
                    <a:lnTo>
                      <a:pt x="0" y="605775"/>
                    </a:lnTo>
                    <a:cubicBezTo>
                      <a:pt x="0" y="271191"/>
                      <a:pt x="271191" y="0"/>
                      <a:pt x="605775" y="0"/>
                    </a:cubicBezTo>
                    <a:lnTo>
                      <a:pt x="2148154" y="0"/>
                    </a:lnTo>
                    <a:cubicBezTo>
                      <a:pt x="2482739" y="0"/>
                      <a:pt x="2753929" y="271191"/>
                      <a:pt x="2753929" y="605775"/>
                    </a:cubicBezTo>
                    <a:lnTo>
                      <a:pt x="2753929" y="2997581"/>
                    </a:lnTo>
                    <a:cubicBezTo>
                      <a:pt x="2753929" y="3332076"/>
                      <a:pt x="2482739" y="3603356"/>
                      <a:pt x="2148154" y="3603356"/>
                    </a:cubicBezTo>
                    <a:close/>
                  </a:path>
                </a:pathLst>
              </a:custGeom>
              <a:solidFill>
                <a:srgbClr val="989898"/>
              </a:solidFill>
              <a:ln w="8925" cap="flat">
                <a:noFill/>
                <a:prstDash val="solid"/>
                <a:miter/>
              </a:ln>
            </p:spPr>
            <p:txBody>
              <a:bodyPr rtlCol="0" anchor="ctr"/>
              <a:lstStyle/>
              <a:p>
                <a:endParaRPr lang="ko-KR" altLang="en-US"/>
              </a:p>
            </p:txBody>
          </p:sp>
          <p:sp>
            <p:nvSpPr>
              <p:cNvPr id="11" name="자유형: 도형 121">
                <a:extLst>
                  <a:ext uri="{FF2B5EF4-FFF2-40B4-BE49-F238E27FC236}">
                    <a16:creationId xmlns:a16="http://schemas.microsoft.com/office/drawing/2014/main" id="{08D900E7-448A-E684-AF1C-5031A49E75E0}"/>
                  </a:ext>
                </a:extLst>
              </p:cNvPr>
              <p:cNvSpPr/>
              <p:nvPr/>
            </p:nvSpPr>
            <p:spPr>
              <a:xfrm>
                <a:off x="4867295" y="758045"/>
                <a:ext cx="2628840" cy="3460294"/>
              </a:xfrm>
              <a:custGeom>
                <a:avLst/>
                <a:gdLst>
                  <a:gd name="connsiteX0" fmla="*/ 2073316 w 2628840"/>
                  <a:gd name="connsiteY0" fmla="*/ 3460295 h 3460294"/>
                  <a:gd name="connsiteX1" fmla="*/ 555525 w 2628840"/>
                  <a:gd name="connsiteY1" fmla="*/ 3460295 h 3460294"/>
                  <a:gd name="connsiteX2" fmla="*/ 0 w 2628840"/>
                  <a:gd name="connsiteY2" fmla="*/ 2904770 h 3460294"/>
                  <a:gd name="connsiteX3" fmla="*/ 0 w 2628840"/>
                  <a:gd name="connsiteY3" fmla="*/ 555435 h 3460294"/>
                  <a:gd name="connsiteX4" fmla="*/ 555525 w 2628840"/>
                  <a:gd name="connsiteY4" fmla="*/ 0 h 3460294"/>
                  <a:gd name="connsiteX5" fmla="*/ 2073316 w 2628840"/>
                  <a:gd name="connsiteY5" fmla="*/ 0 h 3460294"/>
                  <a:gd name="connsiteX6" fmla="*/ 2628840 w 2628840"/>
                  <a:gd name="connsiteY6" fmla="*/ 555435 h 3460294"/>
                  <a:gd name="connsiteX7" fmla="*/ 2628840 w 2628840"/>
                  <a:gd name="connsiteY7" fmla="*/ 2904770 h 3460294"/>
                  <a:gd name="connsiteX8" fmla="*/ 2073316 w 2628840"/>
                  <a:gd name="connsiteY8" fmla="*/ 3460295 h 34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840" h="3460294">
                    <a:moveTo>
                      <a:pt x="2073316" y="3460295"/>
                    </a:moveTo>
                    <a:lnTo>
                      <a:pt x="555525" y="3460295"/>
                    </a:lnTo>
                    <a:cubicBezTo>
                      <a:pt x="248748" y="3460295"/>
                      <a:pt x="0" y="3211636"/>
                      <a:pt x="0" y="2904770"/>
                    </a:cubicBezTo>
                    <a:lnTo>
                      <a:pt x="0" y="555435"/>
                    </a:lnTo>
                    <a:cubicBezTo>
                      <a:pt x="0" y="248658"/>
                      <a:pt x="248658" y="0"/>
                      <a:pt x="555525" y="0"/>
                    </a:cubicBezTo>
                    <a:lnTo>
                      <a:pt x="2073316" y="0"/>
                    </a:lnTo>
                    <a:cubicBezTo>
                      <a:pt x="2380093" y="0"/>
                      <a:pt x="2628840" y="248658"/>
                      <a:pt x="2628840" y="555435"/>
                    </a:cubicBezTo>
                    <a:lnTo>
                      <a:pt x="2628840" y="2904770"/>
                    </a:lnTo>
                    <a:cubicBezTo>
                      <a:pt x="2628840" y="3211547"/>
                      <a:pt x="2380093" y="3460295"/>
                      <a:pt x="2073316" y="3460295"/>
                    </a:cubicBezTo>
                    <a:close/>
                  </a:path>
                </a:pathLst>
              </a:custGeom>
              <a:solidFill>
                <a:srgbClr val="FFFAF8"/>
              </a:solidFill>
              <a:ln w="8925" cap="flat">
                <a:noFill/>
                <a:prstDash val="solid"/>
                <a:miter/>
              </a:ln>
            </p:spPr>
            <p:txBody>
              <a:bodyPr rtlCol="0" anchor="ctr"/>
              <a:lstStyle/>
              <a:p>
                <a:endParaRPr lang="ko-KR" altLang="en-US"/>
              </a:p>
            </p:txBody>
          </p:sp>
          <p:sp>
            <p:nvSpPr>
              <p:cNvPr id="12" name="자유형: 도형 122">
                <a:extLst>
                  <a:ext uri="{FF2B5EF4-FFF2-40B4-BE49-F238E27FC236}">
                    <a16:creationId xmlns:a16="http://schemas.microsoft.com/office/drawing/2014/main" id="{65C16D06-ECB8-D9F1-646C-BE79DD74C456}"/>
                  </a:ext>
                </a:extLst>
              </p:cNvPr>
              <p:cNvSpPr/>
              <p:nvPr/>
            </p:nvSpPr>
            <p:spPr>
              <a:xfrm>
                <a:off x="4862824" y="1723709"/>
                <a:ext cx="2634026" cy="2494631"/>
              </a:xfrm>
              <a:custGeom>
                <a:avLst/>
                <a:gdLst>
                  <a:gd name="connsiteX0" fmla="*/ 2103180 w 2634026"/>
                  <a:gd name="connsiteY0" fmla="*/ 2494631 h 2494631"/>
                  <a:gd name="connsiteX1" fmla="*/ 530936 w 2634026"/>
                  <a:gd name="connsiteY1" fmla="*/ 2494631 h 2494631"/>
                  <a:gd name="connsiteX2" fmla="*/ 0 w 2634026"/>
                  <a:gd name="connsiteY2" fmla="*/ 1963695 h 2494631"/>
                  <a:gd name="connsiteX3" fmla="*/ 0 w 2634026"/>
                  <a:gd name="connsiteY3" fmla="*/ 0 h 2494631"/>
                  <a:gd name="connsiteX4" fmla="*/ 2634026 w 2634026"/>
                  <a:gd name="connsiteY4" fmla="*/ 0 h 2494631"/>
                  <a:gd name="connsiteX5" fmla="*/ 2634026 w 2634026"/>
                  <a:gd name="connsiteY5" fmla="*/ 1963695 h 2494631"/>
                  <a:gd name="connsiteX6" fmla="*/ 2103180 w 2634026"/>
                  <a:gd name="connsiteY6" fmla="*/ 2494631 h 24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26" h="2494631">
                    <a:moveTo>
                      <a:pt x="2103180" y="2494631"/>
                    </a:moveTo>
                    <a:lnTo>
                      <a:pt x="530936" y="2494631"/>
                    </a:lnTo>
                    <a:cubicBezTo>
                      <a:pt x="237750" y="2494631"/>
                      <a:pt x="0" y="2256971"/>
                      <a:pt x="0" y="1963695"/>
                    </a:cubicBezTo>
                    <a:lnTo>
                      <a:pt x="0" y="0"/>
                    </a:lnTo>
                    <a:lnTo>
                      <a:pt x="2634026" y="0"/>
                    </a:lnTo>
                    <a:lnTo>
                      <a:pt x="2634026" y="1963695"/>
                    </a:lnTo>
                    <a:cubicBezTo>
                      <a:pt x="2634116" y="2256881"/>
                      <a:pt x="2396455" y="2494631"/>
                      <a:pt x="2103180" y="2494631"/>
                    </a:cubicBezTo>
                    <a:close/>
                  </a:path>
                </a:pathLst>
              </a:custGeom>
              <a:solidFill>
                <a:srgbClr val="EC1C24"/>
              </a:solidFill>
              <a:ln w="8925" cap="flat">
                <a:noFill/>
                <a:prstDash val="solid"/>
                <a:miter/>
              </a:ln>
            </p:spPr>
            <p:txBody>
              <a:bodyPr rtlCol="0" anchor="ctr"/>
              <a:lstStyle/>
              <a:p>
                <a:endParaRPr lang="ko-KR" altLang="en-US"/>
              </a:p>
            </p:txBody>
          </p:sp>
          <p:sp>
            <p:nvSpPr>
              <p:cNvPr id="13" name="자유형: 도형 123">
                <a:extLst>
                  <a:ext uri="{FF2B5EF4-FFF2-40B4-BE49-F238E27FC236}">
                    <a16:creationId xmlns:a16="http://schemas.microsoft.com/office/drawing/2014/main" id="{85FEAB5E-DF08-8D7D-EAD5-4E502D3F5881}"/>
                  </a:ext>
                </a:extLst>
              </p:cNvPr>
              <p:cNvSpPr/>
              <p:nvPr/>
            </p:nvSpPr>
            <p:spPr>
              <a:xfrm>
                <a:off x="5754275" y="4226566"/>
                <a:ext cx="855059" cy="393418"/>
              </a:xfrm>
              <a:custGeom>
                <a:avLst/>
                <a:gdLst>
                  <a:gd name="connsiteX0" fmla="*/ 772441 w 855059"/>
                  <a:gd name="connsiteY0" fmla="*/ 393419 h 393418"/>
                  <a:gd name="connsiteX1" fmla="*/ 82528 w 855059"/>
                  <a:gd name="connsiteY1" fmla="*/ 393419 h 393418"/>
                  <a:gd name="connsiteX2" fmla="*/ 0 w 855059"/>
                  <a:gd name="connsiteY2" fmla="*/ 310890 h 393418"/>
                  <a:gd name="connsiteX3" fmla="*/ 0 w 855059"/>
                  <a:gd name="connsiteY3" fmla="*/ 82528 h 393418"/>
                  <a:gd name="connsiteX4" fmla="*/ 82528 w 855059"/>
                  <a:gd name="connsiteY4" fmla="*/ 0 h 393418"/>
                  <a:gd name="connsiteX5" fmla="*/ 772531 w 855059"/>
                  <a:gd name="connsiteY5" fmla="*/ 0 h 393418"/>
                  <a:gd name="connsiteX6" fmla="*/ 855059 w 855059"/>
                  <a:gd name="connsiteY6" fmla="*/ 82528 h 393418"/>
                  <a:gd name="connsiteX7" fmla="*/ 855059 w 855059"/>
                  <a:gd name="connsiteY7" fmla="*/ 310890 h 393418"/>
                  <a:gd name="connsiteX8" fmla="*/ 772441 w 855059"/>
                  <a:gd name="connsiteY8" fmla="*/ 393419 h 3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59" h="393418">
                    <a:moveTo>
                      <a:pt x="772441" y="393419"/>
                    </a:moveTo>
                    <a:lnTo>
                      <a:pt x="82528" y="393419"/>
                    </a:lnTo>
                    <a:cubicBezTo>
                      <a:pt x="36928" y="393419"/>
                      <a:pt x="0" y="356491"/>
                      <a:pt x="0" y="310890"/>
                    </a:cubicBezTo>
                    <a:lnTo>
                      <a:pt x="0" y="82528"/>
                    </a:lnTo>
                    <a:cubicBezTo>
                      <a:pt x="0" y="36927"/>
                      <a:pt x="36928" y="0"/>
                      <a:pt x="82528" y="0"/>
                    </a:cubicBezTo>
                    <a:lnTo>
                      <a:pt x="772531" y="0"/>
                    </a:lnTo>
                    <a:cubicBezTo>
                      <a:pt x="818132" y="0"/>
                      <a:pt x="855059" y="36927"/>
                      <a:pt x="855059" y="82528"/>
                    </a:cubicBezTo>
                    <a:lnTo>
                      <a:pt x="855059" y="310890"/>
                    </a:lnTo>
                    <a:cubicBezTo>
                      <a:pt x="854970" y="356491"/>
                      <a:pt x="818042" y="393419"/>
                      <a:pt x="772441" y="393419"/>
                    </a:cubicBezTo>
                    <a:close/>
                  </a:path>
                </a:pathLst>
              </a:custGeom>
              <a:solidFill>
                <a:srgbClr val="989898"/>
              </a:solidFill>
              <a:ln w="8925" cap="flat">
                <a:noFill/>
                <a:prstDash val="solid"/>
                <a:miter/>
              </a:ln>
            </p:spPr>
            <p:txBody>
              <a:bodyPr rtlCol="0" anchor="ctr"/>
              <a:lstStyle/>
              <a:p>
                <a:endParaRPr lang="ko-KR" altLang="en-US"/>
              </a:p>
            </p:txBody>
          </p:sp>
          <p:sp>
            <p:nvSpPr>
              <p:cNvPr id="14" name="자유형: 도형 124">
                <a:extLst>
                  <a:ext uri="{FF2B5EF4-FFF2-40B4-BE49-F238E27FC236}">
                    <a16:creationId xmlns:a16="http://schemas.microsoft.com/office/drawing/2014/main" id="{6EE27C10-865D-FD97-9B0B-6FD5786D700E}"/>
                  </a:ext>
                </a:extLst>
              </p:cNvPr>
              <p:cNvSpPr/>
              <p:nvPr/>
            </p:nvSpPr>
            <p:spPr>
              <a:xfrm>
                <a:off x="5813914" y="4296577"/>
                <a:ext cx="735692" cy="253218"/>
              </a:xfrm>
              <a:custGeom>
                <a:avLst/>
                <a:gdLst>
                  <a:gd name="connsiteX0" fmla="*/ 702342 w 735692"/>
                  <a:gd name="connsiteY0" fmla="*/ 253219 h 253218"/>
                  <a:gd name="connsiteX1" fmla="*/ 33351 w 735692"/>
                  <a:gd name="connsiteY1" fmla="*/ 253219 h 253218"/>
                  <a:gd name="connsiteX2" fmla="*/ 0 w 735692"/>
                  <a:gd name="connsiteY2" fmla="*/ 219867 h 253218"/>
                  <a:gd name="connsiteX3" fmla="*/ 0 w 735692"/>
                  <a:gd name="connsiteY3" fmla="*/ 33351 h 253218"/>
                  <a:gd name="connsiteX4" fmla="*/ 33351 w 735692"/>
                  <a:gd name="connsiteY4" fmla="*/ 0 h 253218"/>
                  <a:gd name="connsiteX5" fmla="*/ 702342 w 735692"/>
                  <a:gd name="connsiteY5" fmla="*/ 0 h 253218"/>
                  <a:gd name="connsiteX6" fmla="*/ 735693 w 735692"/>
                  <a:gd name="connsiteY6" fmla="*/ 33351 h 253218"/>
                  <a:gd name="connsiteX7" fmla="*/ 735693 w 735692"/>
                  <a:gd name="connsiteY7" fmla="*/ 219867 h 253218"/>
                  <a:gd name="connsiteX8" fmla="*/ 702342 w 735692"/>
                  <a:gd name="connsiteY8" fmla="*/ 253219 h 25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692" h="253218">
                    <a:moveTo>
                      <a:pt x="702342" y="253219"/>
                    </a:moveTo>
                    <a:lnTo>
                      <a:pt x="33351" y="253219"/>
                    </a:lnTo>
                    <a:cubicBezTo>
                      <a:pt x="14932" y="253219"/>
                      <a:pt x="0" y="238286"/>
                      <a:pt x="0" y="219867"/>
                    </a:cubicBezTo>
                    <a:lnTo>
                      <a:pt x="0" y="33351"/>
                    </a:lnTo>
                    <a:cubicBezTo>
                      <a:pt x="0" y="14932"/>
                      <a:pt x="14932" y="0"/>
                      <a:pt x="33351" y="0"/>
                    </a:cubicBezTo>
                    <a:lnTo>
                      <a:pt x="702342" y="0"/>
                    </a:lnTo>
                    <a:cubicBezTo>
                      <a:pt x="720761" y="0"/>
                      <a:pt x="735693" y="14932"/>
                      <a:pt x="735693" y="33351"/>
                    </a:cubicBezTo>
                    <a:lnTo>
                      <a:pt x="735693" y="219867"/>
                    </a:lnTo>
                    <a:cubicBezTo>
                      <a:pt x="735603" y="238286"/>
                      <a:pt x="720761" y="253219"/>
                      <a:pt x="702342" y="253219"/>
                    </a:cubicBezTo>
                    <a:close/>
                  </a:path>
                </a:pathLst>
              </a:custGeom>
              <a:solidFill>
                <a:srgbClr val="FFFAF8"/>
              </a:solidFill>
              <a:ln w="8925" cap="flat">
                <a:noFill/>
                <a:prstDash val="solid"/>
                <a:miter/>
              </a:ln>
            </p:spPr>
            <p:txBody>
              <a:bodyPr rtlCol="0" anchor="ctr"/>
              <a:lstStyle/>
              <a:p>
                <a:endParaRPr lang="ko-KR" altLang="en-US"/>
              </a:p>
            </p:txBody>
          </p:sp>
        </p:grpSp>
        <p:grpSp>
          <p:nvGrpSpPr>
            <p:cNvPr id="4" name="그룹 114">
              <a:extLst>
                <a:ext uri="{FF2B5EF4-FFF2-40B4-BE49-F238E27FC236}">
                  <a16:creationId xmlns:a16="http://schemas.microsoft.com/office/drawing/2014/main" id="{0BBDABB1-EF75-4EB4-7F8B-EEE3D5E912A9}"/>
                </a:ext>
              </a:extLst>
            </p:cNvPr>
            <p:cNvGrpSpPr/>
            <p:nvPr/>
          </p:nvGrpSpPr>
          <p:grpSpPr>
            <a:xfrm>
              <a:off x="4242029" y="947018"/>
              <a:ext cx="701107" cy="726088"/>
              <a:chOff x="4242029" y="947018"/>
              <a:chExt cx="701107" cy="726088"/>
            </a:xfrm>
          </p:grpSpPr>
          <p:sp>
            <p:nvSpPr>
              <p:cNvPr id="5" name="자유형: 도형 115">
                <a:extLst>
                  <a:ext uri="{FF2B5EF4-FFF2-40B4-BE49-F238E27FC236}">
                    <a16:creationId xmlns:a16="http://schemas.microsoft.com/office/drawing/2014/main" id="{E94902EE-1BE9-F585-23DA-994698B7CFAE}"/>
                  </a:ext>
                </a:extLst>
              </p:cNvPr>
              <p:cNvSpPr/>
              <p:nvPr/>
            </p:nvSpPr>
            <p:spPr>
              <a:xfrm>
                <a:off x="4242029" y="1456705"/>
                <a:ext cx="701107" cy="216401"/>
              </a:xfrm>
              <a:custGeom>
                <a:avLst/>
                <a:gdLst/>
                <a:ahLst/>
                <a:cxnLst/>
                <a:rect l="l" t="t" r="r" b="b"/>
                <a:pathLst>
                  <a:path w="1062484" h="327942">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6" name="더하기 기호 116">
                <a:extLst>
                  <a:ext uri="{FF2B5EF4-FFF2-40B4-BE49-F238E27FC236}">
                    <a16:creationId xmlns:a16="http://schemas.microsoft.com/office/drawing/2014/main" id="{31B2A90B-6DCD-443E-28B0-67F400E8894C}"/>
                  </a:ext>
                </a:extLst>
              </p:cNvPr>
              <p:cNvSpPr/>
              <p:nvPr/>
            </p:nvSpPr>
            <p:spPr>
              <a:xfrm>
                <a:off x="4324877" y="947018"/>
                <a:ext cx="535410" cy="53541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5" name="Chord 14">
            <a:extLst>
              <a:ext uri="{FF2B5EF4-FFF2-40B4-BE49-F238E27FC236}">
                <a16:creationId xmlns:a16="http://schemas.microsoft.com/office/drawing/2014/main" id="{6B80D006-EF8F-5568-58BE-8C3A3B3E5F8B}"/>
              </a:ext>
            </a:extLst>
          </p:cNvPr>
          <p:cNvSpPr/>
          <p:nvPr/>
        </p:nvSpPr>
        <p:spPr>
          <a:xfrm>
            <a:off x="11158550" y="84330"/>
            <a:ext cx="1033450" cy="92419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Text Placeholder 1">
            <a:extLst>
              <a:ext uri="{FF2B5EF4-FFF2-40B4-BE49-F238E27FC236}">
                <a16:creationId xmlns:a16="http://schemas.microsoft.com/office/drawing/2014/main" id="{637A9501-6A27-9BC9-E45D-ABF4EF00D0F6}"/>
              </a:ext>
            </a:extLst>
          </p:cNvPr>
          <p:cNvSpPr txBox="1">
            <a:spLocks/>
          </p:cNvSpPr>
          <p:nvPr/>
        </p:nvSpPr>
        <p:spPr>
          <a:xfrm>
            <a:off x="1590190" y="141965"/>
            <a:ext cx="9259235"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4800" dirty="0"/>
              <a:t>Approche méthodologique</a:t>
            </a:r>
            <a:endParaRPr lang="en-US" sz="4800" dirty="0"/>
          </a:p>
        </p:txBody>
      </p:sp>
      <p:sp>
        <p:nvSpPr>
          <p:cNvPr id="19" name="Rectangle 18">
            <a:extLst>
              <a:ext uri="{FF2B5EF4-FFF2-40B4-BE49-F238E27FC236}">
                <a16:creationId xmlns:a16="http://schemas.microsoft.com/office/drawing/2014/main" id="{BD6F8544-E3FD-45C2-AEA0-736EC662043E}"/>
              </a:ext>
            </a:extLst>
          </p:cNvPr>
          <p:cNvSpPr/>
          <p:nvPr/>
        </p:nvSpPr>
        <p:spPr>
          <a:xfrm>
            <a:off x="4013239" y="814794"/>
            <a:ext cx="4854388" cy="43084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800" b="1" dirty="0"/>
              <a:t>Analyses statistiques</a:t>
            </a:r>
          </a:p>
        </p:txBody>
      </p:sp>
      <p:pic>
        <p:nvPicPr>
          <p:cNvPr id="20" name="Image 19">
            <a:extLst>
              <a:ext uri="{FF2B5EF4-FFF2-40B4-BE49-F238E27FC236}">
                <a16:creationId xmlns:a16="http://schemas.microsoft.com/office/drawing/2014/main" id="{864756C4-6892-E3F3-D051-571ECEE1F642}"/>
              </a:ext>
            </a:extLst>
          </p:cNvPr>
          <p:cNvPicPr>
            <a:picLocks noChangeAspect="1"/>
          </p:cNvPicPr>
          <p:nvPr/>
        </p:nvPicPr>
        <p:blipFill>
          <a:blip r:embed="rId2">
            <a:extLst>
              <a:ext uri="{28A0092B-C50C-407E-A947-70E740481C1C}">
                <a14:useLocalDpi xmlns:a14="http://schemas.microsoft.com/office/drawing/2010/main" val="0"/>
              </a:ext>
            </a:extLst>
          </a:blip>
          <a:srcRect l="3404" t="10784" r="3350" b="7254"/>
          <a:stretch/>
        </p:blipFill>
        <p:spPr>
          <a:xfrm>
            <a:off x="5243703" y="1407000"/>
            <a:ext cx="6806234" cy="4913654"/>
          </a:xfrm>
          <a:prstGeom prst="rect">
            <a:avLst/>
          </a:prstGeom>
        </p:spPr>
      </p:pic>
      <p:pic>
        <p:nvPicPr>
          <p:cNvPr id="21" name="Image 20">
            <a:extLst>
              <a:ext uri="{FF2B5EF4-FFF2-40B4-BE49-F238E27FC236}">
                <a16:creationId xmlns:a16="http://schemas.microsoft.com/office/drawing/2014/main" id="{59F1DB3C-1FEA-617D-02BC-630DCF19ACA1}"/>
              </a:ext>
            </a:extLst>
          </p:cNvPr>
          <p:cNvPicPr>
            <a:picLocks noChangeAspect="1"/>
          </p:cNvPicPr>
          <p:nvPr/>
        </p:nvPicPr>
        <p:blipFill>
          <a:blip r:embed="rId3">
            <a:extLst>
              <a:ext uri="{28A0092B-C50C-407E-A947-70E740481C1C}">
                <a14:useLocalDpi xmlns:a14="http://schemas.microsoft.com/office/drawing/2010/main" val="0"/>
              </a:ext>
            </a:extLst>
          </a:blip>
          <a:srcRect l="6940" t="12745" r="6700" b="12745"/>
          <a:stretch/>
        </p:blipFill>
        <p:spPr>
          <a:xfrm>
            <a:off x="142063" y="2334638"/>
            <a:ext cx="5013987" cy="3986016"/>
          </a:xfrm>
          <a:prstGeom prst="rect">
            <a:avLst/>
          </a:prstGeom>
        </p:spPr>
      </p:pic>
    </p:spTree>
    <p:extLst>
      <p:ext uri="{BB962C8B-B14F-4D97-AF65-F5344CB8AC3E}">
        <p14:creationId xmlns:p14="http://schemas.microsoft.com/office/powerpoint/2010/main" val="4218431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BC469-A068-9CC4-D3EC-D855AC98D350}"/>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96FA291E-C558-7A8C-9D7F-DA956652635C}"/>
              </a:ext>
            </a:extLst>
          </p:cNvPr>
          <p:cNvSpPr/>
          <p:nvPr/>
        </p:nvSpPr>
        <p:spPr>
          <a:xfrm>
            <a:off x="627448" y="46575"/>
            <a:ext cx="2451793" cy="13235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FF0000"/>
                </a:solidFill>
              </a:rPr>
              <a:t>Modélisation du statut d’éligibilité </a:t>
            </a:r>
          </a:p>
        </p:txBody>
      </p:sp>
      <p:grpSp>
        <p:nvGrpSpPr>
          <p:cNvPr id="18" name="그룹 88">
            <a:extLst>
              <a:ext uri="{FF2B5EF4-FFF2-40B4-BE49-F238E27FC236}">
                <a16:creationId xmlns:a16="http://schemas.microsoft.com/office/drawing/2014/main" id="{268C3317-F42E-7C8D-693C-C1A457B51CF2}"/>
              </a:ext>
            </a:extLst>
          </p:cNvPr>
          <p:cNvGrpSpPr/>
          <p:nvPr/>
        </p:nvGrpSpPr>
        <p:grpSpPr>
          <a:xfrm>
            <a:off x="128402" y="131079"/>
            <a:ext cx="2574458" cy="2101133"/>
            <a:chOff x="818606" y="918919"/>
            <a:chExt cx="8659516" cy="5599572"/>
          </a:xfrm>
        </p:grpSpPr>
        <p:grpSp>
          <p:nvGrpSpPr>
            <p:cNvPr id="22" name="그룹 2">
              <a:extLst>
                <a:ext uri="{FF2B5EF4-FFF2-40B4-BE49-F238E27FC236}">
                  <a16:creationId xmlns:a16="http://schemas.microsoft.com/office/drawing/2014/main" id="{0D76F80E-A4D8-FB34-EEC7-D25F35A73A3D}"/>
                </a:ext>
              </a:extLst>
            </p:cNvPr>
            <p:cNvGrpSpPr/>
            <p:nvPr/>
          </p:nvGrpSpPr>
          <p:grpSpPr>
            <a:xfrm>
              <a:off x="818606" y="918919"/>
              <a:ext cx="8659516" cy="5599572"/>
              <a:chOff x="790469" y="-9"/>
              <a:chExt cx="10609446" cy="6860471"/>
            </a:xfrm>
          </p:grpSpPr>
          <p:sp>
            <p:nvSpPr>
              <p:cNvPr id="25" name="자유형: 도형 3">
                <a:extLst>
                  <a:ext uri="{FF2B5EF4-FFF2-40B4-BE49-F238E27FC236}">
                    <a16:creationId xmlns:a16="http://schemas.microsoft.com/office/drawing/2014/main" id="{340A9082-BA31-AA3E-DE8B-B9D84B85E526}"/>
                  </a:ext>
                </a:extLst>
              </p:cNvPr>
              <p:cNvSpPr/>
              <p:nvPr/>
            </p:nvSpPr>
            <p:spPr>
              <a:xfrm>
                <a:off x="1925648" y="3623306"/>
                <a:ext cx="9474267" cy="3237156"/>
              </a:xfrm>
              <a:custGeom>
                <a:avLst/>
                <a:gdLst>
                  <a:gd name="connsiteX0" fmla="*/ 9471300 w 9474267"/>
                  <a:gd name="connsiteY0" fmla="*/ 2091910 h 3237156"/>
                  <a:gd name="connsiteX1" fmla="*/ 9224075 w 9474267"/>
                  <a:gd name="connsiteY1" fmla="*/ 1644843 h 3237156"/>
                  <a:gd name="connsiteX2" fmla="*/ 8688982 w 9474267"/>
                  <a:gd name="connsiteY2" fmla="*/ 1664808 h 3237156"/>
                  <a:gd name="connsiteX3" fmla="*/ 8579760 w 9474267"/>
                  <a:gd name="connsiteY3" fmla="*/ 1770660 h 3237156"/>
                  <a:gd name="connsiteX4" fmla="*/ 8537367 w 9474267"/>
                  <a:gd name="connsiteY4" fmla="*/ 1831202 h 3237156"/>
                  <a:gd name="connsiteX5" fmla="*/ 8502300 w 9474267"/>
                  <a:gd name="connsiteY5" fmla="*/ 1225455 h 3237156"/>
                  <a:gd name="connsiteX6" fmla="*/ 8493678 w 9474267"/>
                  <a:gd name="connsiteY6" fmla="*/ 1143717 h 3237156"/>
                  <a:gd name="connsiteX7" fmla="*/ 8329553 w 9474267"/>
                  <a:gd name="connsiteY7" fmla="*/ 854164 h 3237156"/>
                  <a:gd name="connsiteX8" fmla="*/ 7850465 w 9474267"/>
                  <a:gd name="connsiteY8" fmla="*/ 750840 h 3237156"/>
                  <a:gd name="connsiteX9" fmla="*/ 6833563 w 9474267"/>
                  <a:gd name="connsiteY9" fmla="*/ 756220 h 3237156"/>
                  <a:gd name="connsiteX10" fmla="*/ 6782225 w 9474267"/>
                  <a:gd name="connsiteY10" fmla="*/ 788177 h 3237156"/>
                  <a:gd name="connsiteX11" fmla="*/ 6722720 w 9474267"/>
                  <a:gd name="connsiteY11" fmla="*/ 1026716 h 3237156"/>
                  <a:gd name="connsiteX12" fmla="*/ 6710922 w 9474267"/>
                  <a:gd name="connsiteY12" fmla="*/ 1002343 h 3237156"/>
                  <a:gd name="connsiteX13" fmla="*/ 6474264 w 9474267"/>
                  <a:gd name="connsiteY13" fmla="*/ 77874 h 3237156"/>
                  <a:gd name="connsiteX14" fmla="*/ 6409054 w 9474267"/>
                  <a:gd name="connsiteY14" fmla="*/ 90 h 3237156"/>
                  <a:gd name="connsiteX15" fmla="*/ 6335418 w 9474267"/>
                  <a:gd name="connsiteY15" fmla="*/ 71133 h 3237156"/>
                  <a:gd name="connsiteX16" fmla="*/ 6048912 w 9474267"/>
                  <a:gd name="connsiteY16" fmla="*/ 750775 h 3237156"/>
                  <a:gd name="connsiteX17" fmla="*/ 6003732 w 9474267"/>
                  <a:gd name="connsiteY17" fmla="*/ 780657 h 3237156"/>
                  <a:gd name="connsiteX18" fmla="*/ 5145575 w 9474267"/>
                  <a:gd name="connsiteY18" fmla="*/ 812873 h 3237156"/>
                  <a:gd name="connsiteX19" fmla="*/ 5055150 w 9474267"/>
                  <a:gd name="connsiteY19" fmla="*/ 863887 h 3237156"/>
                  <a:gd name="connsiteX20" fmla="*/ 4950919 w 9474267"/>
                  <a:gd name="connsiteY20" fmla="*/ 1267783 h 3237156"/>
                  <a:gd name="connsiteX21" fmla="*/ 4926287 w 9474267"/>
                  <a:gd name="connsiteY21" fmla="*/ 1268302 h 3237156"/>
                  <a:gd name="connsiteX22" fmla="*/ 4807212 w 9474267"/>
                  <a:gd name="connsiteY22" fmla="*/ 869785 h 3237156"/>
                  <a:gd name="connsiteX23" fmla="*/ 4741225 w 9474267"/>
                  <a:gd name="connsiteY23" fmla="*/ 821300 h 3237156"/>
                  <a:gd name="connsiteX24" fmla="*/ 4685285 w 9474267"/>
                  <a:gd name="connsiteY24" fmla="*/ 870434 h 3237156"/>
                  <a:gd name="connsiteX25" fmla="*/ 4526021 w 9474267"/>
                  <a:gd name="connsiteY25" fmla="*/ 1409351 h 3237156"/>
                  <a:gd name="connsiteX26" fmla="*/ 4465349 w 9474267"/>
                  <a:gd name="connsiteY26" fmla="*/ 1602451 h 3237156"/>
                  <a:gd name="connsiteX27" fmla="*/ 4249562 w 9474267"/>
                  <a:gd name="connsiteY27" fmla="*/ 918660 h 3237156"/>
                  <a:gd name="connsiteX28" fmla="*/ 4057628 w 9474267"/>
                  <a:gd name="connsiteY28" fmla="*/ 780463 h 3237156"/>
                  <a:gd name="connsiteX29" fmla="*/ 3570244 w 9474267"/>
                  <a:gd name="connsiteY29" fmla="*/ 779880 h 3237156"/>
                  <a:gd name="connsiteX30" fmla="*/ 3525388 w 9474267"/>
                  <a:gd name="connsiteY30" fmla="*/ 746951 h 3237156"/>
                  <a:gd name="connsiteX31" fmla="*/ 3351345 w 9474267"/>
                  <a:gd name="connsiteY31" fmla="*/ 90255 h 3237156"/>
                  <a:gd name="connsiteX32" fmla="*/ 3293201 w 9474267"/>
                  <a:gd name="connsiteY32" fmla="*/ 50196 h 3237156"/>
                  <a:gd name="connsiteX33" fmla="*/ 3229288 w 9474267"/>
                  <a:gd name="connsiteY33" fmla="*/ 120656 h 3237156"/>
                  <a:gd name="connsiteX34" fmla="*/ 3105092 w 9474267"/>
                  <a:gd name="connsiteY34" fmla="*/ 745266 h 3237156"/>
                  <a:gd name="connsiteX35" fmla="*/ 3059005 w 9474267"/>
                  <a:gd name="connsiteY35" fmla="*/ 780528 h 3237156"/>
                  <a:gd name="connsiteX36" fmla="*/ 1950576 w 9474267"/>
                  <a:gd name="connsiteY36" fmla="*/ 806261 h 3237156"/>
                  <a:gd name="connsiteX37" fmla="*/ 1879209 w 9474267"/>
                  <a:gd name="connsiteY37" fmla="*/ 845024 h 3237156"/>
                  <a:gd name="connsiteX38" fmla="*/ 1649420 w 9474267"/>
                  <a:gd name="connsiteY38" fmla="*/ 1228372 h 3237156"/>
                  <a:gd name="connsiteX39" fmla="*/ 1487110 w 9474267"/>
                  <a:gd name="connsiteY39" fmla="*/ 860711 h 3237156"/>
                  <a:gd name="connsiteX40" fmla="*/ 1400769 w 9474267"/>
                  <a:gd name="connsiteY40" fmla="*/ 802632 h 3237156"/>
                  <a:gd name="connsiteX41" fmla="*/ 207555 w 9474267"/>
                  <a:gd name="connsiteY41" fmla="*/ 819679 h 3237156"/>
                  <a:gd name="connsiteX42" fmla="*/ 124779 w 9474267"/>
                  <a:gd name="connsiteY42" fmla="*/ 748896 h 3237156"/>
                  <a:gd name="connsiteX43" fmla="*/ 123288 w 9474267"/>
                  <a:gd name="connsiteY43" fmla="*/ 44168 h 3237156"/>
                  <a:gd name="connsiteX44" fmla="*/ 0 w 9474267"/>
                  <a:gd name="connsiteY44" fmla="*/ 43844 h 3237156"/>
                  <a:gd name="connsiteX45" fmla="*/ 7260 w 9474267"/>
                  <a:gd name="connsiteY45" fmla="*/ 766721 h 3237156"/>
                  <a:gd name="connsiteX46" fmla="*/ 142086 w 9474267"/>
                  <a:gd name="connsiteY46" fmla="*/ 932856 h 3237156"/>
                  <a:gd name="connsiteX47" fmla="*/ 1348848 w 9474267"/>
                  <a:gd name="connsiteY47" fmla="*/ 923976 h 3237156"/>
                  <a:gd name="connsiteX48" fmla="*/ 1392407 w 9474267"/>
                  <a:gd name="connsiteY48" fmla="*/ 939078 h 3237156"/>
                  <a:gd name="connsiteX49" fmla="*/ 1581359 w 9474267"/>
                  <a:gd name="connsiteY49" fmla="*/ 1377459 h 3237156"/>
                  <a:gd name="connsiteX50" fmla="*/ 1696091 w 9474267"/>
                  <a:gd name="connsiteY50" fmla="*/ 1390164 h 3237156"/>
                  <a:gd name="connsiteX51" fmla="*/ 1955373 w 9474267"/>
                  <a:gd name="connsiteY51" fmla="*/ 951459 h 3237156"/>
                  <a:gd name="connsiteX52" fmla="*/ 2003534 w 9474267"/>
                  <a:gd name="connsiteY52" fmla="*/ 923392 h 3237156"/>
                  <a:gd name="connsiteX53" fmla="*/ 3121168 w 9474267"/>
                  <a:gd name="connsiteY53" fmla="*/ 897075 h 3237156"/>
                  <a:gd name="connsiteX54" fmla="*/ 3207768 w 9474267"/>
                  <a:gd name="connsiteY54" fmla="*/ 831606 h 3237156"/>
                  <a:gd name="connsiteX55" fmla="*/ 3298711 w 9474267"/>
                  <a:gd name="connsiteY55" fmla="*/ 382919 h 3237156"/>
                  <a:gd name="connsiteX56" fmla="*/ 3426213 w 9474267"/>
                  <a:gd name="connsiteY56" fmla="*/ 838477 h 3237156"/>
                  <a:gd name="connsiteX57" fmla="*/ 3502247 w 9474267"/>
                  <a:gd name="connsiteY57" fmla="*/ 895843 h 3237156"/>
                  <a:gd name="connsiteX58" fmla="*/ 4079667 w 9474267"/>
                  <a:gd name="connsiteY58" fmla="*/ 895519 h 3237156"/>
                  <a:gd name="connsiteX59" fmla="*/ 4130227 w 9474267"/>
                  <a:gd name="connsiteY59" fmla="*/ 933115 h 3237156"/>
                  <a:gd name="connsiteX60" fmla="*/ 4399751 w 9474267"/>
                  <a:gd name="connsiteY60" fmla="*/ 1809228 h 3237156"/>
                  <a:gd name="connsiteX61" fmla="*/ 4462627 w 9474267"/>
                  <a:gd name="connsiteY61" fmla="*/ 1870029 h 3237156"/>
                  <a:gd name="connsiteX62" fmla="*/ 4529845 w 9474267"/>
                  <a:gd name="connsiteY62" fmla="*/ 1813895 h 3237156"/>
                  <a:gd name="connsiteX63" fmla="*/ 4746410 w 9474267"/>
                  <a:gd name="connsiteY63" fmla="*/ 1097500 h 3237156"/>
                  <a:gd name="connsiteX64" fmla="*/ 4875662 w 9474267"/>
                  <a:gd name="connsiteY64" fmla="*/ 1533871 h 3237156"/>
                  <a:gd name="connsiteX65" fmla="*/ 4942881 w 9474267"/>
                  <a:gd name="connsiteY65" fmla="*/ 1593376 h 3237156"/>
                  <a:gd name="connsiteX66" fmla="*/ 5009322 w 9474267"/>
                  <a:gd name="connsiteY66" fmla="*/ 1530500 h 3237156"/>
                  <a:gd name="connsiteX67" fmla="*/ 5152381 w 9474267"/>
                  <a:gd name="connsiteY67" fmla="*/ 965071 h 3237156"/>
                  <a:gd name="connsiteX68" fmla="*/ 5194060 w 9474267"/>
                  <a:gd name="connsiteY68" fmla="*/ 933180 h 3237156"/>
                  <a:gd name="connsiteX69" fmla="*/ 6053903 w 9474267"/>
                  <a:gd name="connsiteY69" fmla="*/ 899019 h 3237156"/>
                  <a:gd name="connsiteX70" fmla="*/ 6148087 w 9474267"/>
                  <a:gd name="connsiteY70" fmla="*/ 830504 h 3237156"/>
                  <a:gd name="connsiteX71" fmla="*/ 6371782 w 9474267"/>
                  <a:gd name="connsiteY71" fmla="*/ 306950 h 3237156"/>
                  <a:gd name="connsiteX72" fmla="*/ 6408601 w 9474267"/>
                  <a:gd name="connsiteY72" fmla="*/ 310061 h 3237156"/>
                  <a:gd name="connsiteX73" fmla="*/ 6662372 w 9474267"/>
                  <a:gd name="connsiteY73" fmla="*/ 1302138 h 3237156"/>
                  <a:gd name="connsiteX74" fmla="*/ 6735619 w 9474267"/>
                  <a:gd name="connsiteY74" fmla="*/ 1348484 h 3237156"/>
                  <a:gd name="connsiteX75" fmla="*/ 6789161 w 9474267"/>
                  <a:gd name="connsiteY75" fmla="*/ 1293517 h 3237156"/>
                  <a:gd name="connsiteX76" fmla="*/ 6875696 w 9474267"/>
                  <a:gd name="connsiteY76" fmla="*/ 910623 h 3237156"/>
                  <a:gd name="connsiteX77" fmla="*/ 7033858 w 9474267"/>
                  <a:gd name="connsiteY77" fmla="*/ 871665 h 3237156"/>
                  <a:gd name="connsiteX78" fmla="*/ 8115516 w 9474267"/>
                  <a:gd name="connsiteY78" fmla="*/ 886898 h 3237156"/>
                  <a:gd name="connsiteX79" fmla="*/ 8368121 w 9474267"/>
                  <a:gd name="connsiteY79" fmla="*/ 1087064 h 3237156"/>
                  <a:gd name="connsiteX80" fmla="*/ 8395151 w 9474267"/>
                  <a:gd name="connsiteY80" fmla="*/ 1395544 h 3237156"/>
                  <a:gd name="connsiteX81" fmla="*/ 8414792 w 9474267"/>
                  <a:gd name="connsiteY81" fmla="*/ 1830943 h 3237156"/>
                  <a:gd name="connsiteX82" fmla="*/ 8345758 w 9474267"/>
                  <a:gd name="connsiteY82" fmla="*/ 1737083 h 3237156"/>
                  <a:gd name="connsiteX83" fmla="*/ 8265834 w 9474267"/>
                  <a:gd name="connsiteY83" fmla="*/ 1665975 h 3237156"/>
                  <a:gd name="connsiteX84" fmla="*/ 7990024 w 9474267"/>
                  <a:gd name="connsiteY84" fmla="*/ 1567707 h 3237156"/>
                  <a:gd name="connsiteX85" fmla="*/ 7552162 w 9474267"/>
                  <a:gd name="connsiteY85" fmla="*/ 1825692 h 3237156"/>
                  <a:gd name="connsiteX86" fmla="*/ 7475155 w 9474267"/>
                  <a:gd name="connsiteY86" fmla="*/ 2094438 h 3237156"/>
                  <a:gd name="connsiteX87" fmla="*/ 7516835 w 9474267"/>
                  <a:gd name="connsiteY87" fmla="*/ 2375434 h 3237156"/>
                  <a:gd name="connsiteX88" fmla="*/ 7703388 w 9474267"/>
                  <a:gd name="connsiteY88" fmla="*/ 2596731 h 3237156"/>
                  <a:gd name="connsiteX89" fmla="*/ 7838797 w 9474267"/>
                  <a:gd name="connsiteY89" fmla="*/ 2690008 h 3237156"/>
                  <a:gd name="connsiteX90" fmla="*/ 8021202 w 9474267"/>
                  <a:gd name="connsiteY90" fmla="*/ 2797999 h 3237156"/>
                  <a:gd name="connsiteX91" fmla="*/ 8454721 w 9474267"/>
                  <a:gd name="connsiteY91" fmla="*/ 3201830 h 3237156"/>
                  <a:gd name="connsiteX92" fmla="*/ 8477278 w 9474267"/>
                  <a:gd name="connsiteY92" fmla="*/ 3237157 h 3237156"/>
                  <a:gd name="connsiteX93" fmla="*/ 8546766 w 9474267"/>
                  <a:gd name="connsiteY93" fmla="*/ 3128712 h 3237156"/>
                  <a:gd name="connsiteX94" fmla="*/ 8648923 w 9474267"/>
                  <a:gd name="connsiteY94" fmla="*/ 3017416 h 3237156"/>
                  <a:gd name="connsiteX95" fmla="*/ 8883443 w 9474267"/>
                  <a:gd name="connsiteY95" fmla="*/ 2824899 h 3237156"/>
                  <a:gd name="connsiteX96" fmla="*/ 9178376 w 9474267"/>
                  <a:gd name="connsiteY96" fmla="*/ 2635170 h 3237156"/>
                  <a:gd name="connsiteX97" fmla="*/ 9414712 w 9474267"/>
                  <a:gd name="connsiteY97" fmla="*/ 2400844 h 3237156"/>
                  <a:gd name="connsiteX98" fmla="*/ 9471300 w 9474267"/>
                  <a:gd name="connsiteY98" fmla="*/ 2091910 h 3237156"/>
                  <a:gd name="connsiteX99" fmla="*/ 659094 w 9474267"/>
                  <a:gd name="connsiteY99" fmla="*/ 910169 h 3237156"/>
                  <a:gd name="connsiteX100" fmla="*/ 660002 w 9474267"/>
                  <a:gd name="connsiteY100" fmla="*/ 907317 h 3237156"/>
                  <a:gd name="connsiteX101" fmla="*/ 661557 w 9474267"/>
                  <a:gd name="connsiteY101" fmla="*/ 908159 h 3237156"/>
                  <a:gd name="connsiteX102" fmla="*/ 659094 w 9474267"/>
                  <a:gd name="connsiteY102" fmla="*/ 910169 h 3237156"/>
                  <a:gd name="connsiteX103" fmla="*/ 3842489 w 9474267"/>
                  <a:gd name="connsiteY103" fmla="*/ 887871 h 3237156"/>
                  <a:gd name="connsiteX104" fmla="*/ 3846379 w 9474267"/>
                  <a:gd name="connsiteY104" fmla="*/ 885926 h 3237156"/>
                  <a:gd name="connsiteX105" fmla="*/ 3849490 w 9474267"/>
                  <a:gd name="connsiteY105" fmla="*/ 887871 h 3237156"/>
                  <a:gd name="connsiteX106" fmla="*/ 3842489 w 9474267"/>
                  <a:gd name="connsiteY106" fmla="*/ 887871 h 3237156"/>
                  <a:gd name="connsiteX107" fmla="*/ 7915610 w 9474267"/>
                  <a:gd name="connsiteY107" fmla="*/ 2723390 h 3237156"/>
                  <a:gd name="connsiteX108" fmla="*/ 7916777 w 9474267"/>
                  <a:gd name="connsiteY108" fmla="*/ 2724103 h 3237156"/>
                  <a:gd name="connsiteX109" fmla="*/ 7916777 w 9474267"/>
                  <a:gd name="connsiteY109" fmla="*/ 2724428 h 3237156"/>
                  <a:gd name="connsiteX110" fmla="*/ 7915610 w 9474267"/>
                  <a:gd name="connsiteY110" fmla="*/ 2723390 h 3237156"/>
                  <a:gd name="connsiteX111" fmla="*/ 8141833 w 9474267"/>
                  <a:gd name="connsiteY111" fmla="*/ 2860161 h 3237156"/>
                  <a:gd name="connsiteX112" fmla="*/ 8143260 w 9474267"/>
                  <a:gd name="connsiteY112" fmla="*/ 2861976 h 3237156"/>
                  <a:gd name="connsiteX113" fmla="*/ 8141833 w 9474267"/>
                  <a:gd name="connsiteY113" fmla="*/ 2860161 h 3237156"/>
                  <a:gd name="connsiteX114" fmla="*/ 9354882 w 9474267"/>
                  <a:gd name="connsiteY114" fmla="*/ 2214096 h 3237156"/>
                  <a:gd name="connsiteX115" fmla="*/ 9301276 w 9474267"/>
                  <a:gd name="connsiteY115" fmla="*/ 2360915 h 3237156"/>
                  <a:gd name="connsiteX116" fmla="*/ 9089961 w 9474267"/>
                  <a:gd name="connsiteY116" fmla="*/ 2561469 h 3237156"/>
                  <a:gd name="connsiteX117" fmla="*/ 8716142 w 9474267"/>
                  <a:gd name="connsiteY117" fmla="*/ 2803768 h 3237156"/>
                  <a:gd name="connsiteX118" fmla="*/ 8506577 w 9474267"/>
                  <a:gd name="connsiteY118" fmla="*/ 2996932 h 3237156"/>
                  <a:gd name="connsiteX119" fmla="*/ 8443119 w 9474267"/>
                  <a:gd name="connsiteY119" fmla="*/ 2995701 h 3237156"/>
                  <a:gd name="connsiteX120" fmla="*/ 8344851 w 9474267"/>
                  <a:gd name="connsiteY120" fmla="*/ 2894387 h 3237156"/>
                  <a:gd name="connsiteX121" fmla="*/ 8095227 w 9474267"/>
                  <a:gd name="connsiteY121" fmla="*/ 2710232 h 3237156"/>
                  <a:gd name="connsiteX122" fmla="*/ 7605509 w 9474267"/>
                  <a:gd name="connsiteY122" fmla="*/ 2273666 h 3237156"/>
                  <a:gd name="connsiteX123" fmla="*/ 7595527 w 9474267"/>
                  <a:gd name="connsiteY123" fmla="*/ 2033053 h 3237156"/>
                  <a:gd name="connsiteX124" fmla="*/ 7709286 w 9474267"/>
                  <a:gd name="connsiteY124" fmla="*/ 1801190 h 3237156"/>
                  <a:gd name="connsiteX125" fmla="*/ 7975180 w 9474267"/>
                  <a:gd name="connsiteY125" fmla="*/ 1679328 h 3237156"/>
                  <a:gd name="connsiteX126" fmla="*/ 8234462 w 9474267"/>
                  <a:gd name="connsiteY126" fmla="*/ 1784531 h 3237156"/>
                  <a:gd name="connsiteX127" fmla="*/ 8372075 w 9474267"/>
                  <a:gd name="connsiteY127" fmla="*/ 1964408 h 3237156"/>
                  <a:gd name="connsiteX128" fmla="*/ 8474232 w 9474267"/>
                  <a:gd name="connsiteY128" fmla="*/ 2188039 h 3237156"/>
                  <a:gd name="connsiteX129" fmla="*/ 8508198 w 9474267"/>
                  <a:gd name="connsiteY129" fmla="*/ 2113041 h 3237156"/>
                  <a:gd name="connsiteX130" fmla="*/ 8758081 w 9474267"/>
                  <a:gd name="connsiteY130" fmla="*/ 1752056 h 3237156"/>
                  <a:gd name="connsiteX131" fmla="*/ 9035188 w 9474267"/>
                  <a:gd name="connsiteY131" fmla="*/ 1691644 h 3237156"/>
                  <a:gd name="connsiteX132" fmla="*/ 9338094 w 9474267"/>
                  <a:gd name="connsiteY132" fmla="*/ 1985475 h 3237156"/>
                  <a:gd name="connsiteX133" fmla="*/ 9354882 w 9474267"/>
                  <a:gd name="connsiteY133" fmla="*/ 2214096 h 323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9474267" h="3237156">
                    <a:moveTo>
                      <a:pt x="9471300" y="2091910"/>
                    </a:moveTo>
                    <a:cubicBezTo>
                      <a:pt x="9454641" y="1917348"/>
                      <a:pt x="9377440" y="1740388"/>
                      <a:pt x="9224075" y="1644843"/>
                    </a:cubicBezTo>
                    <a:cubicBezTo>
                      <a:pt x="9062218" y="1543983"/>
                      <a:pt x="8844163" y="1556882"/>
                      <a:pt x="8688982" y="1664808"/>
                    </a:cubicBezTo>
                    <a:cubicBezTo>
                      <a:pt x="8647173" y="1693847"/>
                      <a:pt x="8610096" y="1729758"/>
                      <a:pt x="8579760" y="1770660"/>
                    </a:cubicBezTo>
                    <a:cubicBezTo>
                      <a:pt x="8568222" y="1786087"/>
                      <a:pt x="8552665" y="1808191"/>
                      <a:pt x="8537367" y="1831202"/>
                    </a:cubicBezTo>
                    <a:cubicBezTo>
                      <a:pt x="8536459" y="1800801"/>
                      <a:pt x="8511763" y="1347707"/>
                      <a:pt x="8502300" y="1225455"/>
                    </a:cubicBezTo>
                    <a:cubicBezTo>
                      <a:pt x="8500160" y="1198231"/>
                      <a:pt x="8498410" y="1170682"/>
                      <a:pt x="8493678" y="1143717"/>
                    </a:cubicBezTo>
                    <a:cubicBezTo>
                      <a:pt x="8474102" y="1029503"/>
                      <a:pt x="8423737" y="924688"/>
                      <a:pt x="8329553" y="854164"/>
                    </a:cubicBezTo>
                    <a:cubicBezTo>
                      <a:pt x="8194014" y="752720"/>
                      <a:pt x="8011998" y="752590"/>
                      <a:pt x="7850465" y="750840"/>
                    </a:cubicBezTo>
                    <a:cubicBezTo>
                      <a:pt x="7649911" y="748636"/>
                      <a:pt x="6971954" y="755442"/>
                      <a:pt x="6833563" y="756220"/>
                    </a:cubicBezTo>
                    <a:cubicBezTo>
                      <a:pt x="6809320" y="756350"/>
                      <a:pt x="6792078" y="765878"/>
                      <a:pt x="6782225" y="788177"/>
                    </a:cubicBezTo>
                    <a:cubicBezTo>
                      <a:pt x="6755778" y="865767"/>
                      <a:pt x="6746120" y="947635"/>
                      <a:pt x="6722720" y="1026716"/>
                    </a:cubicBezTo>
                    <a:cubicBezTo>
                      <a:pt x="6713127" y="1020104"/>
                      <a:pt x="6713062" y="1010835"/>
                      <a:pt x="6710922" y="1002343"/>
                    </a:cubicBezTo>
                    <a:cubicBezTo>
                      <a:pt x="6632101" y="694187"/>
                      <a:pt x="6552891" y="386095"/>
                      <a:pt x="6474264" y="77874"/>
                    </a:cubicBezTo>
                    <a:cubicBezTo>
                      <a:pt x="6464799" y="40732"/>
                      <a:pt x="6455595" y="2359"/>
                      <a:pt x="6409054" y="90"/>
                    </a:cubicBezTo>
                    <a:cubicBezTo>
                      <a:pt x="6362577" y="-2114"/>
                      <a:pt x="6350003" y="36584"/>
                      <a:pt x="6335418" y="71133"/>
                    </a:cubicBezTo>
                    <a:cubicBezTo>
                      <a:pt x="6239743" y="297616"/>
                      <a:pt x="6143485" y="523839"/>
                      <a:pt x="6048912" y="750775"/>
                    </a:cubicBezTo>
                    <a:cubicBezTo>
                      <a:pt x="6039189" y="774240"/>
                      <a:pt x="6027003" y="779944"/>
                      <a:pt x="6003732" y="780657"/>
                    </a:cubicBezTo>
                    <a:cubicBezTo>
                      <a:pt x="5871434" y="785195"/>
                      <a:pt x="5215321" y="808271"/>
                      <a:pt x="5145575" y="812873"/>
                    </a:cubicBezTo>
                    <a:cubicBezTo>
                      <a:pt x="5108303" y="815336"/>
                      <a:pt x="5067790" y="822596"/>
                      <a:pt x="5055150" y="863887"/>
                    </a:cubicBezTo>
                    <a:cubicBezTo>
                      <a:pt x="5038426" y="918660"/>
                      <a:pt x="4980282" y="1154088"/>
                      <a:pt x="4950919" y="1267783"/>
                    </a:cubicBezTo>
                    <a:cubicBezTo>
                      <a:pt x="4947678" y="1280293"/>
                      <a:pt x="4930047" y="1280682"/>
                      <a:pt x="4926287" y="1268302"/>
                    </a:cubicBezTo>
                    <a:cubicBezTo>
                      <a:pt x="4894784" y="1165432"/>
                      <a:pt x="4818879" y="903557"/>
                      <a:pt x="4807212" y="869785"/>
                    </a:cubicBezTo>
                    <a:cubicBezTo>
                      <a:pt x="4796841" y="839579"/>
                      <a:pt x="4774543" y="819550"/>
                      <a:pt x="4741225" y="821300"/>
                    </a:cubicBezTo>
                    <a:cubicBezTo>
                      <a:pt x="4711861" y="822920"/>
                      <a:pt x="4693517" y="840681"/>
                      <a:pt x="4685285" y="870434"/>
                    </a:cubicBezTo>
                    <a:cubicBezTo>
                      <a:pt x="4666616" y="937847"/>
                      <a:pt x="4526021" y="1409351"/>
                      <a:pt x="4526021" y="1409351"/>
                    </a:cubicBezTo>
                    <a:cubicBezTo>
                      <a:pt x="4506510" y="1471319"/>
                      <a:pt x="4487064" y="1533352"/>
                      <a:pt x="4465349" y="1602451"/>
                    </a:cubicBezTo>
                    <a:cubicBezTo>
                      <a:pt x="4455302" y="1576652"/>
                      <a:pt x="4263368" y="967470"/>
                      <a:pt x="4249562" y="918660"/>
                    </a:cubicBezTo>
                    <a:cubicBezTo>
                      <a:pt x="4209762" y="777611"/>
                      <a:pt x="4206067" y="774629"/>
                      <a:pt x="4057628" y="780463"/>
                    </a:cubicBezTo>
                    <a:cubicBezTo>
                      <a:pt x="3987493" y="780333"/>
                      <a:pt x="3640444" y="778519"/>
                      <a:pt x="3570244" y="779880"/>
                    </a:cubicBezTo>
                    <a:cubicBezTo>
                      <a:pt x="3544834" y="780333"/>
                      <a:pt x="3531805" y="774889"/>
                      <a:pt x="3525388" y="746951"/>
                    </a:cubicBezTo>
                    <a:cubicBezTo>
                      <a:pt x="3507886" y="671241"/>
                      <a:pt x="3360874" y="120526"/>
                      <a:pt x="3351345" y="90255"/>
                    </a:cubicBezTo>
                    <a:cubicBezTo>
                      <a:pt x="3342529" y="62318"/>
                      <a:pt x="3322306" y="50002"/>
                      <a:pt x="3293201" y="50196"/>
                    </a:cubicBezTo>
                    <a:cubicBezTo>
                      <a:pt x="3254309" y="50520"/>
                      <a:pt x="3240048" y="66596"/>
                      <a:pt x="3229288" y="120656"/>
                    </a:cubicBezTo>
                    <a:cubicBezTo>
                      <a:pt x="3187868" y="328859"/>
                      <a:pt x="3145605" y="536868"/>
                      <a:pt x="3105092" y="745266"/>
                    </a:cubicBezTo>
                    <a:cubicBezTo>
                      <a:pt x="3099518" y="774240"/>
                      <a:pt x="3086165" y="780268"/>
                      <a:pt x="3059005" y="780528"/>
                    </a:cubicBezTo>
                    <a:cubicBezTo>
                      <a:pt x="2961450" y="781630"/>
                      <a:pt x="2024536" y="804252"/>
                      <a:pt x="1950576" y="806261"/>
                    </a:cubicBezTo>
                    <a:cubicBezTo>
                      <a:pt x="1919657" y="807104"/>
                      <a:pt x="1893599" y="821754"/>
                      <a:pt x="1879209" y="845024"/>
                    </a:cubicBezTo>
                    <a:cubicBezTo>
                      <a:pt x="1829816" y="925337"/>
                      <a:pt x="1680210" y="1179886"/>
                      <a:pt x="1649420" y="1228372"/>
                    </a:cubicBezTo>
                    <a:cubicBezTo>
                      <a:pt x="1603528" y="1125762"/>
                      <a:pt x="1497222" y="883981"/>
                      <a:pt x="1487110" y="860711"/>
                    </a:cubicBezTo>
                    <a:cubicBezTo>
                      <a:pt x="1470775" y="823050"/>
                      <a:pt x="1441347" y="802243"/>
                      <a:pt x="1400769" y="802632"/>
                    </a:cubicBezTo>
                    <a:cubicBezTo>
                      <a:pt x="1371730" y="802956"/>
                      <a:pt x="245086" y="819744"/>
                      <a:pt x="207555" y="819679"/>
                    </a:cubicBezTo>
                    <a:cubicBezTo>
                      <a:pt x="166977" y="811253"/>
                      <a:pt x="140596" y="786232"/>
                      <a:pt x="124779" y="748896"/>
                    </a:cubicBezTo>
                    <a:cubicBezTo>
                      <a:pt x="123872" y="652508"/>
                      <a:pt x="122899" y="199672"/>
                      <a:pt x="123288" y="44168"/>
                    </a:cubicBezTo>
                    <a:cubicBezTo>
                      <a:pt x="84072" y="44168"/>
                      <a:pt x="37077" y="44038"/>
                      <a:pt x="0" y="43844"/>
                    </a:cubicBezTo>
                    <a:cubicBezTo>
                      <a:pt x="907" y="168558"/>
                      <a:pt x="5899" y="763091"/>
                      <a:pt x="7260" y="766721"/>
                    </a:cubicBezTo>
                    <a:cubicBezTo>
                      <a:pt x="21909" y="846709"/>
                      <a:pt x="67154" y="902649"/>
                      <a:pt x="142086" y="932856"/>
                    </a:cubicBezTo>
                    <a:cubicBezTo>
                      <a:pt x="197702" y="955348"/>
                      <a:pt x="1310539" y="924688"/>
                      <a:pt x="1348848" y="923976"/>
                    </a:cubicBezTo>
                    <a:cubicBezTo>
                      <a:pt x="1365313" y="923651"/>
                      <a:pt x="1382295" y="921447"/>
                      <a:pt x="1392407" y="939078"/>
                    </a:cubicBezTo>
                    <a:cubicBezTo>
                      <a:pt x="1397852" y="964488"/>
                      <a:pt x="1571182" y="1357235"/>
                      <a:pt x="1581359" y="1377459"/>
                    </a:cubicBezTo>
                    <a:cubicBezTo>
                      <a:pt x="1603074" y="1420759"/>
                      <a:pt x="1666274" y="1428537"/>
                      <a:pt x="1696091" y="1390164"/>
                    </a:cubicBezTo>
                    <a:cubicBezTo>
                      <a:pt x="1713592" y="1367607"/>
                      <a:pt x="1937742" y="983675"/>
                      <a:pt x="1955373" y="951459"/>
                    </a:cubicBezTo>
                    <a:cubicBezTo>
                      <a:pt x="1966327" y="931365"/>
                      <a:pt x="1980134" y="923781"/>
                      <a:pt x="2003534" y="923392"/>
                    </a:cubicBezTo>
                    <a:cubicBezTo>
                      <a:pt x="2034907" y="922873"/>
                      <a:pt x="3052199" y="900381"/>
                      <a:pt x="3121168" y="897075"/>
                    </a:cubicBezTo>
                    <a:cubicBezTo>
                      <a:pt x="3178210" y="894288"/>
                      <a:pt x="3195906" y="886898"/>
                      <a:pt x="3207768" y="831606"/>
                    </a:cubicBezTo>
                    <a:cubicBezTo>
                      <a:pt x="3239984" y="682455"/>
                      <a:pt x="3268699" y="532525"/>
                      <a:pt x="3298711" y="382919"/>
                    </a:cubicBezTo>
                    <a:cubicBezTo>
                      <a:pt x="3318481" y="407098"/>
                      <a:pt x="3394451" y="716874"/>
                      <a:pt x="3426213" y="838477"/>
                    </a:cubicBezTo>
                    <a:cubicBezTo>
                      <a:pt x="3436519" y="877888"/>
                      <a:pt x="3466013" y="894612"/>
                      <a:pt x="3502247" y="895843"/>
                    </a:cubicBezTo>
                    <a:cubicBezTo>
                      <a:pt x="3560132" y="897853"/>
                      <a:pt x="3939137" y="895973"/>
                      <a:pt x="4079667" y="895519"/>
                    </a:cubicBezTo>
                    <a:cubicBezTo>
                      <a:pt x="4103003" y="895454"/>
                      <a:pt x="4123551" y="910687"/>
                      <a:pt x="4130227" y="933115"/>
                    </a:cubicBezTo>
                    <a:cubicBezTo>
                      <a:pt x="4142284" y="973239"/>
                      <a:pt x="4350617" y="1647630"/>
                      <a:pt x="4399751" y="1809228"/>
                    </a:cubicBezTo>
                    <a:cubicBezTo>
                      <a:pt x="4409733" y="1842157"/>
                      <a:pt x="4423281" y="1867696"/>
                      <a:pt x="4462627" y="1870029"/>
                    </a:cubicBezTo>
                    <a:cubicBezTo>
                      <a:pt x="4503593" y="1872557"/>
                      <a:pt x="4520187" y="1844620"/>
                      <a:pt x="4529845" y="1813895"/>
                    </a:cubicBezTo>
                    <a:cubicBezTo>
                      <a:pt x="4557718" y="1725545"/>
                      <a:pt x="4736817" y="1125308"/>
                      <a:pt x="4746410" y="1097500"/>
                    </a:cubicBezTo>
                    <a:cubicBezTo>
                      <a:pt x="4753800" y="1118372"/>
                      <a:pt x="4838520" y="1402998"/>
                      <a:pt x="4875662" y="1533871"/>
                    </a:cubicBezTo>
                    <a:cubicBezTo>
                      <a:pt x="4885709" y="1569328"/>
                      <a:pt x="4901979" y="1595969"/>
                      <a:pt x="4942881" y="1593376"/>
                    </a:cubicBezTo>
                    <a:cubicBezTo>
                      <a:pt x="4981060" y="1590913"/>
                      <a:pt x="5000701" y="1566735"/>
                      <a:pt x="5009322" y="1530500"/>
                    </a:cubicBezTo>
                    <a:cubicBezTo>
                      <a:pt x="5022805" y="1473588"/>
                      <a:pt x="5146093" y="1001241"/>
                      <a:pt x="5152381" y="965071"/>
                    </a:cubicBezTo>
                    <a:cubicBezTo>
                      <a:pt x="5157047" y="937977"/>
                      <a:pt x="5170401" y="934023"/>
                      <a:pt x="5194060" y="933180"/>
                    </a:cubicBezTo>
                    <a:cubicBezTo>
                      <a:pt x="5316376" y="928902"/>
                      <a:pt x="5943255" y="903881"/>
                      <a:pt x="6053903" y="899019"/>
                    </a:cubicBezTo>
                    <a:cubicBezTo>
                      <a:pt x="6098953" y="897010"/>
                      <a:pt x="6129224" y="877564"/>
                      <a:pt x="6148087" y="830504"/>
                    </a:cubicBezTo>
                    <a:cubicBezTo>
                      <a:pt x="6207463" y="682649"/>
                      <a:pt x="6321028" y="419867"/>
                      <a:pt x="6371782" y="306950"/>
                    </a:cubicBezTo>
                    <a:cubicBezTo>
                      <a:pt x="6379366" y="289967"/>
                      <a:pt x="6404063" y="292171"/>
                      <a:pt x="6408601" y="310061"/>
                    </a:cubicBezTo>
                    <a:cubicBezTo>
                      <a:pt x="6469402" y="548665"/>
                      <a:pt x="6650315" y="1259615"/>
                      <a:pt x="6662372" y="1302138"/>
                    </a:cubicBezTo>
                    <a:cubicBezTo>
                      <a:pt x="6672549" y="1338243"/>
                      <a:pt x="6699060" y="1352503"/>
                      <a:pt x="6735619" y="1348484"/>
                    </a:cubicBezTo>
                    <a:cubicBezTo>
                      <a:pt x="6768354" y="1344855"/>
                      <a:pt x="6782614" y="1324501"/>
                      <a:pt x="6789161" y="1293517"/>
                    </a:cubicBezTo>
                    <a:cubicBezTo>
                      <a:pt x="6807959" y="1203999"/>
                      <a:pt x="6866945" y="947959"/>
                      <a:pt x="6875696" y="910623"/>
                    </a:cubicBezTo>
                    <a:cubicBezTo>
                      <a:pt x="6888272" y="857016"/>
                      <a:pt x="6911282" y="872378"/>
                      <a:pt x="7033858" y="871665"/>
                    </a:cubicBezTo>
                    <a:cubicBezTo>
                      <a:pt x="7136080" y="871665"/>
                      <a:pt x="8008173" y="849367"/>
                      <a:pt x="8115516" y="886898"/>
                    </a:cubicBezTo>
                    <a:cubicBezTo>
                      <a:pt x="8232582" y="912113"/>
                      <a:pt x="8325535" y="967859"/>
                      <a:pt x="8368121" y="1087064"/>
                    </a:cubicBezTo>
                    <a:cubicBezTo>
                      <a:pt x="8383160" y="1189221"/>
                      <a:pt x="8390420" y="1292479"/>
                      <a:pt x="8395151" y="1395544"/>
                    </a:cubicBezTo>
                    <a:cubicBezTo>
                      <a:pt x="8399818" y="1499646"/>
                      <a:pt x="8414792" y="1754260"/>
                      <a:pt x="8414792" y="1830943"/>
                    </a:cubicBezTo>
                    <a:cubicBezTo>
                      <a:pt x="8398392" y="1803394"/>
                      <a:pt x="8351268" y="1743046"/>
                      <a:pt x="8345758" y="1737083"/>
                    </a:cubicBezTo>
                    <a:cubicBezTo>
                      <a:pt x="8321516" y="1710830"/>
                      <a:pt x="8294680" y="1687106"/>
                      <a:pt x="8265834" y="1665975"/>
                    </a:cubicBezTo>
                    <a:cubicBezTo>
                      <a:pt x="8185458" y="1607377"/>
                      <a:pt x="8089588" y="1572050"/>
                      <a:pt x="7990024" y="1567707"/>
                    </a:cubicBezTo>
                    <a:cubicBezTo>
                      <a:pt x="7808332" y="1559864"/>
                      <a:pt x="7642327" y="1670966"/>
                      <a:pt x="7552162" y="1825692"/>
                    </a:cubicBezTo>
                    <a:cubicBezTo>
                      <a:pt x="7504908" y="1906912"/>
                      <a:pt x="7483517" y="2000837"/>
                      <a:pt x="7475155" y="2094438"/>
                    </a:cubicBezTo>
                    <a:cubicBezTo>
                      <a:pt x="7466729" y="2188946"/>
                      <a:pt x="7473599" y="2289417"/>
                      <a:pt x="7516835" y="2375434"/>
                    </a:cubicBezTo>
                    <a:cubicBezTo>
                      <a:pt x="7561042" y="2463461"/>
                      <a:pt x="7626317" y="2535800"/>
                      <a:pt x="7703388" y="2596731"/>
                    </a:cubicBezTo>
                    <a:cubicBezTo>
                      <a:pt x="7746428" y="2630697"/>
                      <a:pt x="7792192" y="2661098"/>
                      <a:pt x="7838797" y="2690008"/>
                    </a:cubicBezTo>
                    <a:cubicBezTo>
                      <a:pt x="7898886" y="2727279"/>
                      <a:pt x="7961633" y="2759819"/>
                      <a:pt x="8021202" y="2797999"/>
                    </a:cubicBezTo>
                    <a:cubicBezTo>
                      <a:pt x="8191227" y="2906832"/>
                      <a:pt x="8344656" y="3029537"/>
                      <a:pt x="8454721" y="3201830"/>
                    </a:cubicBezTo>
                    <a:cubicBezTo>
                      <a:pt x="8461981" y="3213238"/>
                      <a:pt x="8460879" y="3211553"/>
                      <a:pt x="8477278" y="3237157"/>
                    </a:cubicBezTo>
                    <a:cubicBezTo>
                      <a:pt x="8491539" y="3211617"/>
                      <a:pt x="8536978" y="3140574"/>
                      <a:pt x="8546766" y="3128712"/>
                    </a:cubicBezTo>
                    <a:cubicBezTo>
                      <a:pt x="8578658" y="3089755"/>
                      <a:pt x="8612948" y="3052743"/>
                      <a:pt x="8648923" y="3017416"/>
                    </a:cubicBezTo>
                    <a:cubicBezTo>
                      <a:pt x="8721262" y="2946567"/>
                      <a:pt x="8800539" y="2883108"/>
                      <a:pt x="8883443" y="2824899"/>
                    </a:cubicBezTo>
                    <a:cubicBezTo>
                      <a:pt x="8979183" y="2757616"/>
                      <a:pt x="9080887" y="2699796"/>
                      <a:pt x="9178376" y="2635170"/>
                    </a:cubicBezTo>
                    <a:cubicBezTo>
                      <a:pt x="9271718" y="2573266"/>
                      <a:pt x="9360846" y="2499112"/>
                      <a:pt x="9414712" y="2400844"/>
                    </a:cubicBezTo>
                    <a:cubicBezTo>
                      <a:pt x="9466439" y="2305882"/>
                      <a:pt x="9481412" y="2198280"/>
                      <a:pt x="9471300" y="2091910"/>
                    </a:cubicBezTo>
                    <a:close/>
                    <a:moveTo>
                      <a:pt x="659094" y="910169"/>
                    </a:moveTo>
                    <a:cubicBezTo>
                      <a:pt x="659483" y="909196"/>
                      <a:pt x="659677" y="908224"/>
                      <a:pt x="660002" y="907317"/>
                    </a:cubicBezTo>
                    <a:cubicBezTo>
                      <a:pt x="660455" y="907641"/>
                      <a:pt x="660974" y="907900"/>
                      <a:pt x="661557" y="908159"/>
                    </a:cubicBezTo>
                    <a:cubicBezTo>
                      <a:pt x="660714" y="908872"/>
                      <a:pt x="659937" y="909456"/>
                      <a:pt x="659094" y="910169"/>
                    </a:cubicBezTo>
                    <a:close/>
                    <a:moveTo>
                      <a:pt x="3842489" y="887871"/>
                    </a:moveTo>
                    <a:cubicBezTo>
                      <a:pt x="3843786" y="887158"/>
                      <a:pt x="3845082" y="886574"/>
                      <a:pt x="3846379" y="885926"/>
                    </a:cubicBezTo>
                    <a:cubicBezTo>
                      <a:pt x="3847481" y="886639"/>
                      <a:pt x="3848453" y="887287"/>
                      <a:pt x="3849490" y="887871"/>
                    </a:cubicBezTo>
                    <a:cubicBezTo>
                      <a:pt x="3847157" y="887871"/>
                      <a:pt x="3844823" y="887871"/>
                      <a:pt x="3842489" y="887871"/>
                    </a:cubicBezTo>
                    <a:close/>
                    <a:moveTo>
                      <a:pt x="7915610" y="2723390"/>
                    </a:moveTo>
                    <a:cubicBezTo>
                      <a:pt x="7915999" y="2723649"/>
                      <a:pt x="7916388" y="2723844"/>
                      <a:pt x="7916777" y="2724103"/>
                    </a:cubicBezTo>
                    <a:cubicBezTo>
                      <a:pt x="7916777" y="2724168"/>
                      <a:pt x="7916777" y="2724233"/>
                      <a:pt x="7916777" y="2724428"/>
                    </a:cubicBezTo>
                    <a:cubicBezTo>
                      <a:pt x="7917101" y="2727798"/>
                      <a:pt x="7915610" y="2725400"/>
                      <a:pt x="7915610" y="2723390"/>
                    </a:cubicBezTo>
                    <a:close/>
                    <a:moveTo>
                      <a:pt x="8141833" y="2860161"/>
                    </a:moveTo>
                    <a:cubicBezTo>
                      <a:pt x="8142287" y="2860810"/>
                      <a:pt x="8142805" y="2861393"/>
                      <a:pt x="8143260" y="2861976"/>
                    </a:cubicBezTo>
                    <a:cubicBezTo>
                      <a:pt x="8142935" y="2861911"/>
                      <a:pt x="8142352" y="2861069"/>
                      <a:pt x="8141833" y="2860161"/>
                    </a:cubicBezTo>
                    <a:close/>
                    <a:moveTo>
                      <a:pt x="9354882" y="2214096"/>
                    </a:moveTo>
                    <a:cubicBezTo>
                      <a:pt x="9347492" y="2264267"/>
                      <a:pt x="9330899" y="2313271"/>
                      <a:pt x="9301276" y="2360915"/>
                    </a:cubicBezTo>
                    <a:cubicBezTo>
                      <a:pt x="9249549" y="2444144"/>
                      <a:pt x="9172867" y="2509224"/>
                      <a:pt x="9089961" y="2561469"/>
                    </a:cubicBezTo>
                    <a:cubicBezTo>
                      <a:pt x="9056060" y="2582795"/>
                      <a:pt x="8786602" y="2754699"/>
                      <a:pt x="8716142" y="2803768"/>
                    </a:cubicBezTo>
                    <a:cubicBezTo>
                      <a:pt x="8636996" y="2858930"/>
                      <a:pt x="8506837" y="2996738"/>
                      <a:pt x="8506577" y="2996932"/>
                    </a:cubicBezTo>
                    <a:cubicBezTo>
                      <a:pt x="8468204" y="3035306"/>
                      <a:pt x="8479029" y="3033102"/>
                      <a:pt x="8443119" y="2995701"/>
                    </a:cubicBezTo>
                    <a:cubicBezTo>
                      <a:pt x="8410902" y="2962124"/>
                      <a:pt x="8379141" y="2926538"/>
                      <a:pt x="8344851" y="2894387"/>
                    </a:cubicBezTo>
                    <a:cubicBezTo>
                      <a:pt x="8269270" y="2823473"/>
                      <a:pt x="8183059" y="2764875"/>
                      <a:pt x="8095227" y="2710232"/>
                    </a:cubicBezTo>
                    <a:cubicBezTo>
                      <a:pt x="7915026" y="2598352"/>
                      <a:pt x="7668839" y="2496649"/>
                      <a:pt x="7605509" y="2273666"/>
                    </a:cubicBezTo>
                    <a:cubicBezTo>
                      <a:pt x="7583406" y="2195752"/>
                      <a:pt x="7579581" y="2112523"/>
                      <a:pt x="7595527" y="2033053"/>
                    </a:cubicBezTo>
                    <a:cubicBezTo>
                      <a:pt x="7612705" y="1947684"/>
                      <a:pt x="7652698" y="1867242"/>
                      <a:pt x="7709286" y="1801190"/>
                    </a:cubicBezTo>
                    <a:cubicBezTo>
                      <a:pt x="7775727" y="1723730"/>
                      <a:pt x="7872828" y="1679069"/>
                      <a:pt x="7975180" y="1679328"/>
                    </a:cubicBezTo>
                    <a:cubicBezTo>
                      <a:pt x="8071114" y="1679652"/>
                      <a:pt x="8163159" y="1721980"/>
                      <a:pt x="8234462" y="1784531"/>
                    </a:cubicBezTo>
                    <a:cubicBezTo>
                      <a:pt x="8291504" y="1834638"/>
                      <a:pt x="8338628" y="1896217"/>
                      <a:pt x="8372075" y="1964408"/>
                    </a:cubicBezTo>
                    <a:cubicBezTo>
                      <a:pt x="8406819" y="2035451"/>
                      <a:pt x="8452129" y="2112199"/>
                      <a:pt x="8474232" y="2188039"/>
                    </a:cubicBezTo>
                    <a:cubicBezTo>
                      <a:pt x="8491215" y="2137803"/>
                      <a:pt x="8499447" y="2138645"/>
                      <a:pt x="8508198" y="2113041"/>
                    </a:cubicBezTo>
                    <a:cubicBezTo>
                      <a:pt x="8576259" y="1981974"/>
                      <a:pt x="8630190" y="1838267"/>
                      <a:pt x="8758081" y="1752056"/>
                    </a:cubicBezTo>
                    <a:cubicBezTo>
                      <a:pt x="8838393" y="1697931"/>
                      <a:pt x="8939643" y="1675828"/>
                      <a:pt x="9035188" y="1691644"/>
                    </a:cubicBezTo>
                    <a:cubicBezTo>
                      <a:pt x="9192313" y="1717572"/>
                      <a:pt x="9302767" y="1833082"/>
                      <a:pt x="9338094" y="1985475"/>
                    </a:cubicBezTo>
                    <a:cubicBezTo>
                      <a:pt x="9356309" y="2063259"/>
                      <a:pt x="9365772" y="2139812"/>
                      <a:pt x="9354882" y="2214096"/>
                    </a:cubicBezTo>
                    <a:close/>
                  </a:path>
                </a:pathLst>
              </a:custGeom>
              <a:solidFill>
                <a:schemeClr val="accent1"/>
              </a:solidFill>
              <a:ln w="6482" cap="flat">
                <a:noFill/>
                <a:prstDash val="solid"/>
                <a:miter/>
              </a:ln>
            </p:spPr>
            <p:txBody>
              <a:bodyPr rtlCol="0" anchor="ctr"/>
              <a:lstStyle/>
              <a:p>
                <a:endParaRPr lang="ko-KR" altLang="en-US"/>
              </a:p>
            </p:txBody>
          </p:sp>
          <p:sp>
            <p:nvSpPr>
              <p:cNvPr id="26" name="자유형: 도형 4">
                <a:extLst>
                  <a:ext uri="{FF2B5EF4-FFF2-40B4-BE49-F238E27FC236}">
                    <a16:creationId xmlns:a16="http://schemas.microsoft.com/office/drawing/2014/main" id="{21F328D6-30A1-29B5-1032-5A55EA866275}"/>
                  </a:ext>
                </a:extLst>
              </p:cNvPr>
              <p:cNvSpPr/>
              <p:nvPr/>
            </p:nvSpPr>
            <p:spPr>
              <a:xfrm>
                <a:off x="5768138" y="4509232"/>
                <a:ext cx="7065" cy="1944"/>
              </a:xfrm>
              <a:custGeom>
                <a:avLst/>
                <a:gdLst>
                  <a:gd name="connsiteX0" fmla="*/ 0 w 7065"/>
                  <a:gd name="connsiteY0" fmla="*/ 1945 h 1944"/>
                  <a:gd name="connsiteX1" fmla="*/ 7066 w 7065"/>
                  <a:gd name="connsiteY1" fmla="*/ 1945 h 1944"/>
                  <a:gd name="connsiteX2" fmla="*/ 3954 w 7065"/>
                  <a:gd name="connsiteY2" fmla="*/ 0 h 1944"/>
                  <a:gd name="connsiteX3" fmla="*/ 0 w 7065"/>
                  <a:gd name="connsiteY3" fmla="*/ 1945 h 1944"/>
                </a:gdLst>
                <a:ahLst/>
                <a:cxnLst>
                  <a:cxn ang="0">
                    <a:pos x="connsiteX0" y="connsiteY0"/>
                  </a:cxn>
                  <a:cxn ang="0">
                    <a:pos x="connsiteX1" y="connsiteY1"/>
                  </a:cxn>
                  <a:cxn ang="0">
                    <a:pos x="connsiteX2" y="connsiteY2"/>
                  </a:cxn>
                  <a:cxn ang="0">
                    <a:pos x="connsiteX3" y="connsiteY3"/>
                  </a:cxn>
                </a:cxnLst>
                <a:rect l="l" t="t" r="r" b="b"/>
                <a:pathLst>
                  <a:path w="7065" h="1944">
                    <a:moveTo>
                      <a:pt x="0" y="1945"/>
                    </a:moveTo>
                    <a:cubicBezTo>
                      <a:pt x="2398" y="1945"/>
                      <a:pt x="4667" y="1945"/>
                      <a:pt x="7066" y="1945"/>
                    </a:cubicBezTo>
                    <a:cubicBezTo>
                      <a:pt x="5964" y="1426"/>
                      <a:pt x="4991" y="713"/>
                      <a:pt x="3954" y="0"/>
                    </a:cubicBezTo>
                    <a:cubicBezTo>
                      <a:pt x="2593" y="648"/>
                      <a:pt x="1296" y="1232"/>
                      <a:pt x="0" y="1945"/>
                    </a:cubicBezTo>
                    <a:close/>
                  </a:path>
                </a:pathLst>
              </a:custGeom>
              <a:noFill/>
              <a:ln w="6482" cap="flat">
                <a:noFill/>
                <a:prstDash val="solid"/>
                <a:miter/>
              </a:ln>
            </p:spPr>
            <p:txBody>
              <a:bodyPr rtlCol="0" anchor="ctr"/>
              <a:lstStyle/>
              <a:p>
                <a:endParaRPr lang="ko-KR" altLang="en-US"/>
              </a:p>
            </p:txBody>
          </p:sp>
          <p:sp>
            <p:nvSpPr>
              <p:cNvPr id="27" name="자유형: 도형 5">
                <a:extLst>
                  <a:ext uri="{FF2B5EF4-FFF2-40B4-BE49-F238E27FC236}">
                    <a16:creationId xmlns:a16="http://schemas.microsoft.com/office/drawing/2014/main" id="{40BD0B0A-3F1E-286E-849F-B468A865D27D}"/>
                  </a:ext>
                </a:extLst>
              </p:cNvPr>
              <p:cNvSpPr/>
              <p:nvPr/>
            </p:nvSpPr>
            <p:spPr>
              <a:xfrm>
                <a:off x="10067546" y="6483467"/>
                <a:ext cx="1426" cy="1815"/>
              </a:xfrm>
              <a:custGeom>
                <a:avLst/>
                <a:gdLst>
                  <a:gd name="connsiteX0" fmla="*/ 1427 w 1426"/>
                  <a:gd name="connsiteY0" fmla="*/ 1815 h 1815"/>
                  <a:gd name="connsiteX1" fmla="*/ 0 w 1426"/>
                  <a:gd name="connsiteY1" fmla="*/ 0 h 1815"/>
                  <a:gd name="connsiteX2" fmla="*/ 1427 w 1426"/>
                  <a:gd name="connsiteY2" fmla="*/ 1815 h 1815"/>
                </a:gdLst>
                <a:ahLst/>
                <a:cxnLst>
                  <a:cxn ang="0">
                    <a:pos x="connsiteX0" y="connsiteY0"/>
                  </a:cxn>
                  <a:cxn ang="0">
                    <a:pos x="connsiteX1" y="connsiteY1"/>
                  </a:cxn>
                  <a:cxn ang="0">
                    <a:pos x="connsiteX2" y="connsiteY2"/>
                  </a:cxn>
                </a:cxnLst>
                <a:rect l="l" t="t" r="r" b="b"/>
                <a:pathLst>
                  <a:path w="1426" h="1815">
                    <a:moveTo>
                      <a:pt x="1427" y="1815"/>
                    </a:moveTo>
                    <a:cubicBezTo>
                      <a:pt x="972" y="1167"/>
                      <a:pt x="454" y="584"/>
                      <a:pt x="0" y="0"/>
                    </a:cubicBezTo>
                    <a:cubicBezTo>
                      <a:pt x="454" y="908"/>
                      <a:pt x="1037" y="1750"/>
                      <a:pt x="1427" y="1815"/>
                    </a:cubicBezTo>
                    <a:close/>
                  </a:path>
                </a:pathLst>
              </a:custGeom>
              <a:noFill/>
              <a:ln w="6482" cap="flat">
                <a:noFill/>
                <a:prstDash val="solid"/>
                <a:miter/>
              </a:ln>
            </p:spPr>
            <p:txBody>
              <a:bodyPr rtlCol="0" anchor="ctr"/>
              <a:lstStyle/>
              <a:p>
                <a:endParaRPr lang="ko-KR" altLang="en-US"/>
              </a:p>
            </p:txBody>
          </p:sp>
          <p:sp>
            <p:nvSpPr>
              <p:cNvPr id="28" name="자유형: 도형 6">
                <a:extLst>
                  <a:ext uri="{FF2B5EF4-FFF2-40B4-BE49-F238E27FC236}">
                    <a16:creationId xmlns:a16="http://schemas.microsoft.com/office/drawing/2014/main" id="{EC1AE130-925D-FA44-63C3-508DFB92DDB8}"/>
                  </a:ext>
                </a:extLst>
              </p:cNvPr>
              <p:cNvSpPr/>
              <p:nvPr/>
            </p:nvSpPr>
            <p:spPr>
              <a:xfrm>
                <a:off x="2584742" y="4530623"/>
                <a:ext cx="2463" cy="2852"/>
              </a:xfrm>
              <a:custGeom>
                <a:avLst/>
                <a:gdLst>
                  <a:gd name="connsiteX0" fmla="*/ 0 w 2463"/>
                  <a:gd name="connsiteY0" fmla="*/ 2852 h 2852"/>
                  <a:gd name="connsiteX1" fmla="*/ 2463 w 2463"/>
                  <a:gd name="connsiteY1" fmla="*/ 843 h 2852"/>
                  <a:gd name="connsiteX2" fmla="*/ 908 w 2463"/>
                  <a:gd name="connsiteY2" fmla="*/ 0 h 2852"/>
                  <a:gd name="connsiteX3" fmla="*/ 0 w 2463"/>
                  <a:gd name="connsiteY3" fmla="*/ 2852 h 2852"/>
                </a:gdLst>
                <a:ahLst/>
                <a:cxnLst>
                  <a:cxn ang="0">
                    <a:pos x="connsiteX0" y="connsiteY0"/>
                  </a:cxn>
                  <a:cxn ang="0">
                    <a:pos x="connsiteX1" y="connsiteY1"/>
                  </a:cxn>
                  <a:cxn ang="0">
                    <a:pos x="connsiteX2" y="connsiteY2"/>
                  </a:cxn>
                  <a:cxn ang="0">
                    <a:pos x="connsiteX3" y="connsiteY3"/>
                  </a:cxn>
                </a:cxnLst>
                <a:rect l="l" t="t" r="r" b="b"/>
                <a:pathLst>
                  <a:path w="2463" h="2852">
                    <a:moveTo>
                      <a:pt x="0" y="2852"/>
                    </a:moveTo>
                    <a:cubicBezTo>
                      <a:pt x="843" y="2139"/>
                      <a:pt x="1621" y="1556"/>
                      <a:pt x="2463" y="843"/>
                    </a:cubicBezTo>
                    <a:cubicBezTo>
                      <a:pt x="1945" y="583"/>
                      <a:pt x="1361" y="324"/>
                      <a:pt x="908" y="0"/>
                    </a:cubicBezTo>
                    <a:cubicBezTo>
                      <a:pt x="648" y="908"/>
                      <a:pt x="389" y="1880"/>
                      <a:pt x="0" y="2852"/>
                    </a:cubicBezTo>
                    <a:close/>
                  </a:path>
                </a:pathLst>
              </a:custGeom>
              <a:noFill/>
              <a:ln w="6482" cap="flat">
                <a:noFill/>
                <a:prstDash val="solid"/>
                <a:miter/>
              </a:ln>
            </p:spPr>
            <p:txBody>
              <a:bodyPr rtlCol="0" anchor="ctr"/>
              <a:lstStyle/>
              <a:p>
                <a:endParaRPr lang="ko-KR" altLang="en-US"/>
              </a:p>
            </p:txBody>
          </p:sp>
          <p:sp>
            <p:nvSpPr>
              <p:cNvPr id="29" name="자유형: 도형 7">
                <a:extLst>
                  <a:ext uri="{FF2B5EF4-FFF2-40B4-BE49-F238E27FC236}">
                    <a16:creationId xmlns:a16="http://schemas.microsoft.com/office/drawing/2014/main" id="{5478B7FE-2900-05C3-779F-A34E5EC850E6}"/>
                  </a:ext>
                </a:extLst>
              </p:cNvPr>
              <p:cNvSpPr/>
              <p:nvPr/>
            </p:nvSpPr>
            <p:spPr>
              <a:xfrm>
                <a:off x="9841259" y="6346696"/>
                <a:ext cx="1197" cy="2676"/>
              </a:xfrm>
              <a:custGeom>
                <a:avLst/>
                <a:gdLst>
                  <a:gd name="connsiteX0" fmla="*/ 1166 w 1197"/>
                  <a:gd name="connsiteY0" fmla="*/ 713 h 2676"/>
                  <a:gd name="connsiteX1" fmla="*/ 0 w 1197"/>
                  <a:gd name="connsiteY1" fmla="*/ 0 h 2676"/>
                  <a:gd name="connsiteX2" fmla="*/ 1166 w 1197"/>
                  <a:gd name="connsiteY2" fmla="*/ 972 h 2676"/>
                  <a:gd name="connsiteX3" fmla="*/ 1166 w 1197"/>
                  <a:gd name="connsiteY3" fmla="*/ 713 h 2676"/>
                </a:gdLst>
                <a:ahLst/>
                <a:cxnLst>
                  <a:cxn ang="0">
                    <a:pos x="connsiteX0" y="connsiteY0"/>
                  </a:cxn>
                  <a:cxn ang="0">
                    <a:pos x="connsiteX1" y="connsiteY1"/>
                  </a:cxn>
                  <a:cxn ang="0">
                    <a:pos x="connsiteX2" y="connsiteY2"/>
                  </a:cxn>
                  <a:cxn ang="0">
                    <a:pos x="connsiteX3" y="connsiteY3"/>
                  </a:cxn>
                </a:cxnLst>
                <a:rect l="l" t="t" r="r" b="b"/>
                <a:pathLst>
                  <a:path w="1197" h="2676">
                    <a:moveTo>
                      <a:pt x="1166" y="713"/>
                    </a:moveTo>
                    <a:cubicBezTo>
                      <a:pt x="778" y="454"/>
                      <a:pt x="389" y="259"/>
                      <a:pt x="0" y="0"/>
                    </a:cubicBezTo>
                    <a:cubicBezTo>
                      <a:pt x="0" y="2009"/>
                      <a:pt x="1426" y="4343"/>
                      <a:pt x="1166" y="972"/>
                    </a:cubicBezTo>
                    <a:cubicBezTo>
                      <a:pt x="1166" y="843"/>
                      <a:pt x="1166" y="778"/>
                      <a:pt x="1166" y="713"/>
                    </a:cubicBezTo>
                    <a:close/>
                  </a:path>
                </a:pathLst>
              </a:custGeom>
              <a:noFill/>
              <a:ln w="6482" cap="flat">
                <a:noFill/>
                <a:prstDash val="solid"/>
                <a:miter/>
              </a:ln>
            </p:spPr>
            <p:txBody>
              <a:bodyPr rtlCol="0" anchor="ctr"/>
              <a:lstStyle/>
              <a:p>
                <a:endParaRPr lang="ko-KR" altLang="en-US"/>
              </a:p>
            </p:txBody>
          </p:sp>
          <p:sp>
            <p:nvSpPr>
              <p:cNvPr id="30" name="자유형: 도형 8">
                <a:extLst>
                  <a:ext uri="{FF2B5EF4-FFF2-40B4-BE49-F238E27FC236}">
                    <a16:creationId xmlns:a16="http://schemas.microsoft.com/office/drawing/2014/main" id="{1CA62EEF-72B4-747B-A9C1-A8809C8409E2}"/>
                  </a:ext>
                </a:extLst>
              </p:cNvPr>
              <p:cNvSpPr/>
              <p:nvPr/>
            </p:nvSpPr>
            <p:spPr>
              <a:xfrm>
                <a:off x="9511559" y="5302632"/>
                <a:ext cx="1773738" cy="1345420"/>
              </a:xfrm>
              <a:custGeom>
                <a:avLst/>
                <a:gdLst>
                  <a:gd name="connsiteX0" fmla="*/ 1449408 w 1773738"/>
                  <a:gd name="connsiteY0" fmla="*/ 12317 h 1345420"/>
                  <a:gd name="connsiteX1" fmla="*/ 1172300 w 1773738"/>
                  <a:gd name="connsiteY1" fmla="*/ 72730 h 1345420"/>
                  <a:gd name="connsiteX2" fmla="*/ 922417 w 1773738"/>
                  <a:gd name="connsiteY2" fmla="*/ 433715 h 1345420"/>
                  <a:gd name="connsiteX3" fmla="*/ 888451 w 1773738"/>
                  <a:gd name="connsiteY3" fmla="*/ 508712 h 1345420"/>
                  <a:gd name="connsiteX4" fmla="*/ 786294 w 1773738"/>
                  <a:gd name="connsiteY4" fmla="*/ 285082 h 1345420"/>
                  <a:gd name="connsiteX5" fmla="*/ 648681 w 1773738"/>
                  <a:gd name="connsiteY5" fmla="*/ 105205 h 1345420"/>
                  <a:gd name="connsiteX6" fmla="*/ 389399 w 1773738"/>
                  <a:gd name="connsiteY6" fmla="*/ 1 h 1345420"/>
                  <a:gd name="connsiteX7" fmla="*/ 123506 w 1773738"/>
                  <a:gd name="connsiteY7" fmla="*/ 121863 h 1345420"/>
                  <a:gd name="connsiteX8" fmla="*/ 9746 w 1773738"/>
                  <a:gd name="connsiteY8" fmla="*/ 353726 h 1345420"/>
                  <a:gd name="connsiteX9" fmla="*/ 19728 w 1773738"/>
                  <a:gd name="connsiteY9" fmla="*/ 594340 h 1345420"/>
                  <a:gd name="connsiteX10" fmla="*/ 509447 w 1773738"/>
                  <a:gd name="connsiteY10" fmla="*/ 1030905 h 1345420"/>
                  <a:gd name="connsiteX11" fmla="*/ 759070 w 1773738"/>
                  <a:gd name="connsiteY11" fmla="*/ 1215060 h 1345420"/>
                  <a:gd name="connsiteX12" fmla="*/ 857337 w 1773738"/>
                  <a:gd name="connsiteY12" fmla="*/ 1316374 h 1345420"/>
                  <a:gd name="connsiteX13" fmla="*/ 920797 w 1773738"/>
                  <a:gd name="connsiteY13" fmla="*/ 1317606 h 1345420"/>
                  <a:gd name="connsiteX14" fmla="*/ 1130362 w 1773738"/>
                  <a:gd name="connsiteY14" fmla="*/ 1124441 h 1345420"/>
                  <a:gd name="connsiteX15" fmla="*/ 1504181 w 1773738"/>
                  <a:gd name="connsiteY15" fmla="*/ 882142 h 1345420"/>
                  <a:gd name="connsiteX16" fmla="*/ 1715495 w 1773738"/>
                  <a:gd name="connsiteY16" fmla="*/ 681588 h 1345420"/>
                  <a:gd name="connsiteX17" fmla="*/ 1769102 w 1773738"/>
                  <a:gd name="connsiteY17" fmla="*/ 534770 h 1345420"/>
                  <a:gd name="connsiteX18" fmla="*/ 1752443 w 1773738"/>
                  <a:gd name="connsiteY18" fmla="*/ 306148 h 1345420"/>
                  <a:gd name="connsiteX19" fmla="*/ 1449408 w 1773738"/>
                  <a:gd name="connsiteY19" fmla="*/ 12317 h 1345420"/>
                  <a:gd name="connsiteX20" fmla="*/ 886248 w 1773738"/>
                  <a:gd name="connsiteY20" fmla="*/ 565041 h 1345420"/>
                  <a:gd name="connsiteX21" fmla="*/ 915547 w 1773738"/>
                  <a:gd name="connsiteY21" fmla="*/ 666161 h 1345420"/>
                  <a:gd name="connsiteX22" fmla="*/ 860643 w 1773738"/>
                  <a:gd name="connsiteY22" fmla="*/ 667068 h 1345420"/>
                  <a:gd name="connsiteX23" fmla="*/ 886248 w 1773738"/>
                  <a:gd name="connsiteY23" fmla="*/ 565041 h 1345420"/>
                  <a:gd name="connsiteX24" fmla="*/ 1490698 w 1773738"/>
                  <a:gd name="connsiteY24" fmla="*/ 818554 h 1345420"/>
                  <a:gd name="connsiteX25" fmla="*/ 1366307 w 1773738"/>
                  <a:gd name="connsiteY25" fmla="*/ 936008 h 1345420"/>
                  <a:gd name="connsiteX26" fmla="*/ 1364622 w 1773738"/>
                  <a:gd name="connsiteY26" fmla="*/ 937240 h 1345420"/>
                  <a:gd name="connsiteX27" fmla="*/ 1241982 w 1773738"/>
                  <a:gd name="connsiteY27" fmla="*/ 1016061 h 1345420"/>
                  <a:gd name="connsiteX28" fmla="*/ 1182477 w 1773738"/>
                  <a:gd name="connsiteY28" fmla="*/ 1048860 h 1345420"/>
                  <a:gd name="connsiteX29" fmla="*/ 1120184 w 1773738"/>
                  <a:gd name="connsiteY29" fmla="*/ 1086910 h 1345420"/>
                  <a:gd name="connsiteX30" fmla="*/ 965070 w 1773738"/>
                  <a:gd name="connsiteY30" fmla="*/ 1215773 h 1345420"/>
                  <a:gd name="connsiteX31" fmla="*/ 893378 w 1773738"/>
                  <a:gd name="connsiteY31" fmla="*/ 1301466 h 1345420"/>
                  <a:gd name="connsiteX32" fmla="*/ 859801 w 1773738"/>
                  <a:gd name="connsiteY32" fmla="*/ 1255702 h 1345420"/>
                  <a:gd name="connsiteX33" fmla="*/ 812093 w 1773738"/>
                  <a:gd name="connsiteY33" fmla="*/ 1202809 h 1345420"/>
                  <a:gd name="connsiteX34" fmla="*/ 578739 w 1773738"/>
                  <a:gd name="connsiteY34" fmla="*/ 1037193 h 1345420"/>
                  <a:gd name="connsiteX35" fmla="*/ 523124 w 1773738"/>
                  <a:gd name="connsiteY35" fmla="*/ 1007829 h 1345420"/>
                  <a:gd name="connsiteX36" fmla="*/ 404308 w 1773738"/>
                  <a:gd name="connsiteY36" fmla="*/ 936202 h 1345420"/>
                  <a:gd name="connsiteX37" fmla="*/ 306558 w 1773738"/>
                  <a:gd name="connsiteY37" fmla="*/ 840074 h 1345420"/>
                  <a:gd name="connsiteX38" fmla="*/ 450071 w 1773738"/>
                  <a:gd name="connsiteY38" fmla="*/ 840527 h 1345420"/>
                  <a:gd name="connsiteX39" fmla="*/ 489806 w 1773738"/>
                  <a:gd name="connsiteY39" fmla="*/ 818424 h 1345420"/>
                  <a:gd name="connsiteX40" fmla="*/ 568498 w 1773738"/>
                  <a:gd name="connsiteY40" fmla="*/ 688718 h 1345420"/>
                  <a:gd name="connsiteX41" fmla="*/ 679600 w 1773738"/>
                  <a:gd name="connsiteY41" fmla="*/ 909302 h 1345420"/>
                  <a:gd name="connsiteX42" fmla="*/ 691462 w 1773738"/>
                  <a:gd name="connsiteY42" fmla="*/ 881105 h 1345420"/>
                  <a:gd name="connsiteX43" fmla="*/ 787980 w 1773738"/>
                  <a:gd name="connsiteY43" fmla="*/ 817127 h 1345420"/>
                  <a:gd name="connsiteX44" fmla="*/ 910491 w 1773738"/>
                  <a:gd name="connsiteY44" fmla="*/ 814535 h 1345420"/>
                  <a:gd name="connsiteX45" fmla="*/ 958652 w 1773738"/>
                  <a:gd name="connsiteY45" fmla="*/ 779337 h 1345420"/>
                  <a:gd name="connsiteX46" fmla="*/ 983024 w 1773738"/>
                  <a:gd name="connsiteY46" fmla="*/ 720091 h 1345420"/>
                  <a:gd name="connsiteX47" fmla="*/ 1106118 w 1773738"/>
                  <a:gd name="connsiteY47" fmla="*/ 811488 h 1345420"/>
                  <a:gd name="connsiteX48" fmla="*/ 1217415 w 1773738"/>
                  <a:gd name="connsiteY48" fmla="*/ 845130 h 1345420"/>
                  <a:gd name="connsiteX49" fmla="*/ 1242371 w 1773738"/>
                  <a:gd name="connsiteY49" fmla="*/ 696367 h 1345420"/>
                  <a:gd name="connsiteX50" fmla="*/ 1356714 w 1773738"/>
                  <a:gd name="connsiteY50" fmla="*/ 786338 h 1345420"/>
                  <a:gd name="connsiteX51" fmla="*/ 1471641 w 1773738"/>
                  <a:gd name="connsiteY51" fmla="*/ 784782 h 1345420"/>
                  <a:gd name="connsiteX52" fmla="*/ 1490698 w 1773738"/>
                  <a:gd name="connsiteY52" fmla="*/ 818554 h 134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73738" h="1345420">
                    <a:moveTo>
                      <a:pt x="1449408" y="12317"/>
                    </a:moveTo>
                    <a:cubicBezTo>
                      <a:pt x="1353862" y="-3499"/>
                      <a:pt x="1252613" y="18605"/>
                      <a:pt x="1172300" y="72730"/>
                    </a:cubicBezTo>
                    <a:cubicBezTo>
                      <a:pt x="1044345" y="158941"/>
                      <a:pt x="990414" y="302648"/>
                      <a:pt x="922417" y="433715"/>
                    </a:cubicBezTo>
                    <a:cubicBezTo>
                      <a:pt x="913667" y="459319"/>
                      <a:pt x="905369" y="458476"/>
                      <a:pt x="888451" y="508712"/>
                    </a:cubicBezTo>
                    <a:cubicBezTo>
                      <a:pt x="866347" y="432872"/>
                      <a:pt x="821038" y="356060"/>
                      <a:pt x="786294" y="285082"/>
                    </a:cubicBezTo>
                    <a:cubicBezTo>
                      <a:pt x="752847" y="216890"/>
                      <a:pt x="705723" y="155311"/>
                      <a:pt x="648681" y="105205"/>
                    </a:cubicBezTo>
                    <a:cubicBezTo>
                      <a:pt x="577443" y="42653"/>
                      <a:pt x="485399" y="261"/>
                      <a:pt x="389399" y="1"/>
                    </a:cubicBezTo>
                    <a:cubicBezTo>
                      <a:pt x="287047" y="-258"/>
                      <a:pt x="189947" y="44403"/>
                      <a:pt x="123506" y="121863"/>
                    </a:cubicBezTo>
                    <a:cubicBezTo>
                      <a:pt x="66918" y="187915"/>
                      <a:pt x="26923" y="268358"/>
                      <a:pt x="9746" y="353726"/>
                    </a:cubicBezTo>
                    <a:cubicBezTo>
                      <a:pt x="-6200" y="433196"/>
                      <a:pt x="-2375" y="516425"/>
                      <a:pt x="19728" y="594340"/>
                    </a:cubicBezTo>
                    <a:cubicBezTo>
                      <a:pt x="82993" y="817322"/>
                      <a:pt x="329246" y="918960"/>
                      <a:pt x="509447" y="1030905"/>
                    </a:cubicBezTo>
                    <a:cubicBezTo>
                      <a:pt x="597278" y="1085484"/>
                      <a:pt x="683489" y="1144082"/>
                      <a:pt x="759070" y="1215060"/>
                    </a:cubicBezTo>
                    <a:cubicBezTo>
                      <a:pt x="793360" y="1247211"/>
                      <a:pt x="825122" y="1282797"/>
                      <a:pt x="857337" y="1316374"/>
                    </a:cubicBezTo>
                    <a:cubicBezTo>
                      <a:pt x="893248" y="1353776"/>
                      <a:pt x="882424" y="1355979"/>
                      <a:pt x="920797" y="1317606"/>
                    </a:cubicBezTo>
                    <a:cubicBezTo>
                      <a:pt x="921056" y="1317347"/>
                      <a:pt x="1051215" y="1179538"/>
                      <a:pt x="1130362" y="1124441"/>
                    </a:cubicBezTo>
                    <a:cubicBezTo>
                      <a:pt x="1200757" y="1075372"/>
                      <a:pt x="1470215" y="903468"/>
                      <a:pt x="1504181" y="882142"/>
                    </a:cubicBezTo>
                    <a:cubicBezTo>
                      <a:pt x="1587086" y="829897"/>
                      <a:pt x="1663833" y="764817"/>
                      <a:pt x="1715495" y="681588"/>
                    </a:cubicBezTo>
                    <a:cubicBezTo>
                      <a:pt x="1745118" y="633945"/>
                      <a:pt x="1761777" y="584941"/>
                      <a:pt x="1769102" y="534770"/>
                    </a:cubicBezTo>
                    <a:cubicBezTo>
                      <a:pt x="1779992" y="460550"/>
                      <a:pt x="1770592" y="383997"/>
                      <a:pt x="1752443" y="306148"/>
                    </a:cubicBezTo>
                    <a:cubicBezTo>
                      <a:pt x="1716922" y="153690"/>
                      <a:pt x="1606467" y="38245"/>
                      <a:pt x="1449408" y="12317"/>
                    </a:cubicBezTo>
                    <a:close/>
                    <a:moveTo>
                      <a:pt x="886248" y="565041"/>
                    </a:moveTo>
                    <a:cubicBezTo>
                      <a:pt x="931557" y="621305"/>
                      <a:pt x="939077" y="646455"/>
                      <a:pt x="915547" y="666161"/>
                    </a:cubicBezTo>
                    <a:cubicBezTo>
                      <a:pt x="898239" y="680745"/>
                      <a:pt x="878663" y="681847"/>
                      <a:pt x="860643" y="667068"/>
                    </a:cubicBezTo>
                    <a:cubicBezTo>
                      <a:pt x="835364" y="646391"/>
                      <a:pt x="840354" y="626361"/>
                      <a:pt x="886248" y="565041"/>
                    </a:cubicBezTo>
                    <a:close/>
                    <a:moveTo>
                      <a:pt x="1490698" y="818554"/>
                    </a:moveTo>
                    <a:cubicBezTo>
                      <a:pt x="1465223" y="869761"/>
                      <a:pt x="1411682" y="903663"/>
                      <a:pt x="1366307" y="936008"/>
                    </a:cubicBezTo>
                    <a:cubicBezTo>
                      <a:pt x="1365789" y="936397"/>
                      <a:pt x="1365141" y="936851"/>
                      <a:pt x="1364622" y="937240"/>
                    </a:cubicBezTo>
                    <a:cubicBezTo>
                      <a:pt x="1325147" y="965566"/>
                      <a:pt x="1284180" y="991818"/>
                      <a:pt x="1241982" y="1016061"/>
                    </a:cubicBezTo>
                    <a:cubicBezTo>
                      <a:pt x="1222341" y="1027340"/>
                      <a:pt x="1202182" y="1037776"/>
                      <a:pt x="1182477" y="1048860"/>
                    </a:cubicBezTo>
                    <a:cubicBezTo>
                      <a:pt x="1162901" y="1059815"/>
                      <a:pt x="1136130" y="1070964"/>
                      <a:pt x="1120184" y="1086910"/>
                    </a:cubicBezTo>
                    <a:cubicBezTo>
                      <a:pt x="1064439" y="1124959"/>
                      <a:pt x="1011870" y="1167093"/>
                      <a:pt x="965070" y="1215773"/>
                    </a:cubicBezTo>
                    <a:cubicBezTo>
                      <a:pt x="939206" y="1242674"/>
                      <a:pt x="915222" y="1271259"/>
                      <a:pt x="893378" y="1301466"/>
                    </a:cubicBezTo>
                    <a:cubicBezTo>
                      <a:pt x="896749" y="1296734"/>
                      <a:pt x="863625" y="1260369"/>
                      <a:pt x="859801" y="1255702"/>
                    </a:cubicBezTo>
                    <a:cubicBezTo>
                      <a:pt x="844698" y="1237358"/>
                      <a:pt x="828817" y="1219662"/>
                      <a:pt x="812093" y="1202809"/>
                    </a:cubicBezTo>
                    <a:cubicBezTo>
                      <a:pt x="744226" y="1134229"/>
                      <a:pt x="663655" y="1082178"/>
                      <a:pt x="578739" y="1037193"/>
                    </a:cubicBezTo>
                    <a:cubicBezTo>
                      <a:pt x="560266" y="1027405"/>
                      <a:pt x="541597" y="1017747"/>
                      <a:pt x="523124" y="1007829"/>
                    </a:cubicBezTo>
                    <a:cubicBezTo>
                      <a:pt x="482286" y="986049"/>
                      <a:pt x="441903" y="963297"/>
                      <a:pt x="404308" y="936202"/>
                    </a:cubicBezTo>
                    <a:cubicBezTo>
                      <a:pt x="368397" y="910339"/>
                      <a:pt x="328079" y="879355"/>
                      <a:pt x="306558" y="840074"/>
                    </a:cubicBezTo>
                    <a:cubicBezTo>
                      <a:pt x="356794" y="840074"/>
                      <a:pt x="403465" y="839231"/>
                      <a:pt x="450071" y="840527"/>
                    </a:cubicBezTo>
                    <a:cubicBezTo>
                      <a:pt x="468999" y="841046"/>
                      <a:pt x="480277" y="835018"/>
                      <a:pt x="489806" y="818424"/>
                    </a:cubicBezTo>
                    <a:cubicBezTo>
                      <a:pt x="513725" y="776615"/>
                      <a:pt x="539653" y="735908"/>
                      <a:pt x="568498" y="688718"/>
                    </a:cubicBezTo>
                    <a:cubicBezTo>
                      <a:pt x="606677" y="764558"/>
                      <a:pt x="642393" y="835407"/>
                      <a:pt x="679600" y="909302"/>
                    </a:cubicBezTo>
                    <a:cubicBezTo>
                      <a:pt x="683684" y="901394"/>
                      <a:pt x="689712" y="886420"/>
                      <a:pt x="691462" y="881105"/>
                    </a:cubicBezTo>
                    <a:cubicBezTo>
                      <a:pt x="715381" y="808053"/>
                      <a:pt x="712658" y="818294"/>
                      <a:pt x="787980" y="817127"/>
                    </a:cubicBezTo>
                    <a:cubicBezTo>
                      <a:pt x="828817" y="816544"/>
                      <a:pt x="869653" y="813044"/>
                      <a:pt x="910491" y="814535"/>
                    </a:cubicBezTo>
                    <a:cubicBezTo>
                      <a:pt x="938104" y="815507"/>
                      <a:pt x="947568" y="805201"/>
                      <a:pt x="958652" y="779337"/>
                    </a:cubicBezTo>
                    <a:cubicBezTo>
                      <a:pt x="967727" y="758400"/>
                      <a:pt x="967079" y="757168"/>
                      <a:pt x="983024" y="720091"/>
                    </a:cubicBezTo>
                    <a:cubicBezTo>
                      <a:pt x="1005517" y="810905"/>
                      <a:pt x="1044150" y="810969"/>
                      <a:pt x="1106118" y="811488"/>
                    </a:cubicBezTo>
                    <a:cubicBezTo>
                      <a:pt x="1182412" y="812072"/>
                      <a:pt x="1190126" y="789125"/>
                      <a:pt x="1217415" y="845130"/>
                    </a:cubicBezTo>
                    <a:cubicBezTo>
                      <a:pt x="1228434" y="789060"/>
                      <a:pt x="1241982" y="694811"/>
                      <a:pt x="1242371" y="696367"/>
                    </a:cubicBezTo>
                    <a:cubicBezTo>
                      <a:pt x="1264799" y="787504"/>
                      <a:pt x="1264799" y="787440"/>
                      <a:pt x="1356714" y="786338"/>
                    </a:cubicBezTo>
                    <a:cubicBezTo>
                      <a:pt x="1394958" y="785884"/>
                      <a:pt x="1433397" y="787310"/>
                      <a:pt x="1471641" y="784782"/>
                    </a:cubicBezTo>
                    <a:cubicBezTo>
                      <a:pt x="1505736" y="782578"/>
                      <a:pt x="1502495" y="794764"/>
                      <a:pt x="1490698" y="818554"/>
                    </a:cubicBezTo>
                    <a:close/>
                  </a:path>
                </a:pathLst>
              </a:custGeom>
              <a:noFill/>
              <a:ln w="6482" cap="flat">
                <a:noFill/>
                <a:prstDash val="solid"/>
                <a:miter/>
              </a:ln>
            </p:spPr>
            <p:txBody>
              <a:bodyPr rtlCol="0" anchor="ctr"/>
              <a:lstStyle/>
              <a:p>
                <a:endParaRPr lang="ko-KR" altLang="en-US"/>
              </a:p>
            </p:txBody>
          </p:sp>
          <p:sp>
            <p:nvSpPr>
              <p:cNvPr id="31" name="자유형: 도형 9">
                <a:extLst>
                  <a:ext uri="{FF2B5EF4-FFF2-40B4-BE49-F238E27FC236}">
                    <a16:creationId xmlns:a16="http://schemas.microsoft.com/office/drawing/2014/main" id="{9CE848C0-8D20-FC3A-C8C0-051997FC9A0B}"/>
                  </a:ext>
                </a:extLst>
              </p:cNvPr>
              <p:cNvSpPr/>
              <p:nvPr/>
            </p:nvSpPr>
            <p:spPr>
              <a:xfrm>
                <a:off x="790469" y="-9"/>
                <a:ext cx="2421672" cy="3666900"/>
              </a:xfrm>
              <a:custGeom>
                <a:avLst/>
                <a:gdLst>
                  <a:gd name="connsiteX0" fmla="*/ 1258598 w 2421671"/>
                  <a:gd name="connsiteY0" fmla="*/ 3653548 h 3667548"/>
                  <a:gd name="connsiteX1" fmla="*/ 1258533 w 2421671"/>
                  <a:gd name="connsiteY1" fmla="*/ 3667549 h 3667548"/>
                  <a:gd name="connsiteX2" fmla="*/ 1335928 w 2421671"/>
                  <a:gd name="connsiteY2" fmla="*/ 3666641 h 3667548"/>
                  <a:gd name="connsiteX3" fmla="*/ 1434909 w 2421671"/>
                  <a:gd name="connsiteY3" fmla="*/ 3562410 h 3667548"/>
                  <a:gd name="connsiteX4" fmla="*/ 1434909 w 2421671"/>
                  <a:gd name="connsiteY4" fmla="*/ 3454355 h 3667548"/>
                  <a:gd name="connsiteX5" fmla="*/ 1476394 w 2421671"/>
                  <a:gd name="connsiteY5" fmla="*/ 3447548 h 3667548"/>
                  <a:gd name="connsiteX6" fmla="*/ 2381287 w 2421671"/>
                  <a:gd name="connsiteY6" fmla="*/ 3148208 h 3667548"/>
                  <a:gd name="connsiteX7" fmla="*/ 2421670 w 2421671"/>
                  <a:gd name="connsiteY7" fmla="*/ 3073924 h 3667548"/>
                  <a:gd name="connsiteX8" fmla="*/ 2421217 w 2421671"/>
                  <a:gd name="connsiteY8" fmla="*/ 2078282 h 3667548"/>
                  <a:gd name="connsiteX9" fmla="*/ 2420893 w 2421671"/>
                  <a:gd name="connsiteY9" fmla="*/ 397035 h 3667548"/>
                  <a:gd name="connsiteX10" fmla="*/ 2408188 w 2421671"/>
                  <a:gd name="connsiteY10" fmla="*/ 339345 h 3667548"/>
                  <a:gd name="connsiteX11" fmla="*/ 2399243 w 2421671"/>
                  <a:gd name="connsiteY11" fmla="*/ 327612 h 3667548"/>
                  <a:gd name="connsiteX12" fmla="*/ 132019 w 2421671"/>
                  <a:gd name="connsiteY12" fmla="*/ 260782 h 3667548"/>
                  <a:gd name="connsiteX13" fmla="*/ 31806 w 2421671"/>
                  <a:gd name="connsiteY13" fmla="*/ 320547 h 3667548"/>
                  <a:gd name="connsiteX14" fmla="*/ 693 w 2421671"/>
                  <a:gd name="connsiteY14" fmla="*/ 385626 h 3667548"/>
                  <a:gd name="connsiteX15" fmla="*/ 1017 w 2421671"/>
                  <a:gd name="connsiteY15" fmla="*/ 3092073 h 3667548"/>
                  <a:gd name="connsiteX16" fmla="*/ 7693 w 2421671"/>
                  <a:gd name="connsiteY16" fmla="*/ 3132262 h 3667548"/>
                  <a:gd name="connsiteX17" fmla="*/ 441925 w 2421671"/>
                  <a:gd name="connsiteY17" fmla="*/ 3340336 h 3667548"/>
                  <a:gd name="connsiteX18" fmla="*/ 967295 w 2421671"/>
                  <a:gd name="connsiteY18" fmla="*/ 3455197 h 3667548"/>
                  <a:gd name="connsiteX19" fmla="*/ 967295 w 2421671"/>
                  <a:gd name="connsiteY19" fmla="*/ 3562410 h 3667548"/>
                  <a:gd name="connsiteX20" fmla="*/ 1071720 w 2421671"/>
                  <a:gd name="connsiteY20" fmla="*/ 3666901 h 3667548"/>
                  <a:gd name="connsiteX21" fmla="*/ 1135244 w 2421671"/>
                  <a:gd name="connsiteY21" fmla="*/ 3667225 h 3667548"/>
                  <a:gd name="connsiteX22" fmla="*/ 1135180 w 2421671"/>
                  <a:gd name="connsiteY22" fmla="*/ 3653288 h 3667548"/>
                  <a:gd name="connsiteX23" fmla="*/ 1258598 w 2421671"/>
                  <a:gd name="connsiteY23" fmla="*/ 3653548 h 3667548"/>
                  <a:gd name="connsiteX24" fmla="*/ 620311 w 2421671"/>
                  <a:gd name="connsiteY24" fmla="*/ 3324325 h 3667548"/>
                  <a:gd name="connsiteX25" fmla="*/ 92349 w 2421671"/>
                  <a:gd name="connsiteY25" fmla="*/ 3113983 h 3667548"/>
                  <a:gd name="connsiteX26" fmla="*/ 53521 w 2421671"/>
                  <a:gd name="connsiteY26" fmla="*/ 3049551 h 3667548"/>
                  <a:gd name="connsiteX27" fmla="*/ 53716 w 2421671"/>
                  <a:gd name="connsiteY27" fmla="*/ 401054 h 3667548"/>
                  <a:gd name="connsiteX28" fmla="*/ 88459 w 2421671"/>
                  <a:gd name="connsiteY28" fmla="*/ 340771 h 3667548"/>
                  <a:gd name="connsiteX29" fmla="*/ 1738658 w 2421671"/>
                  <a:gd name="connsiteY29" fmla="*/ 131012 h 3667548"/>
                  <a:gd name="connsiteX30" fmla="*/ 2099837 w 2421671"/>
                  <a:gd name="connsiteY30" fmla="*/ 251837 h 3667548"/>
                  <a:gd name="connsiteX31" fmla="*/ 2269343 w 2421671"/>
                  <a:gd name="connsiteY31" fmla="*/ 328714 h 3667548"/>
                  <a:gd name="connsiteX32" fmla="*/ 2356526 w 2421671"/>
                  <a:gd name="connsiteY32" fmla="*/ 408703 h 3667548"/>
                  <a:gd name="connsiteX33" fmla="*/ 2368064 w 2421671"/>
                  <a:gd name="connsiteY33" fmla="*/ 487330 h 3667548"/>
                  <a:gd name="connsiteX34" fmla="*/ 2356202 w 2421671"/>
                  <a:gd name="connsiteY34" fmla="*/ 3032633 h 3667548"/>
                  <a:gd name="connsiteX35" fmla="*/ 2309855 w 2421671"/>
                  <a:gd name="connsiteY35" fmla="*/ 3108408 h 3667548"/>
                  <a:gd name="connsiteX36" fmla="*/ 1994245 w 2421671"/>
                  <a:gd name="connsiteY36" fmla="*/ 3251467 h 3667548"/>
                  <a:gd name="connsiteX37" fmla="*/ 1191703 w 2421671"/>
                  <a:gd name="connsiteY37" fmla="*/ 3398090 h 3667548"/>
                  <a:gd name="connsiteX38" fmla="*/ 620311 w 2421671"/>
                  <a:gd name="connsiteY38" fmla="*/ 3324325 h 3667548"/>
                  <a:gd name="connsiteX39" fmla="*/ 1063748 w 2421671"/>
                  <a:gd name="connsiteY39" fmla="*/ 3614007 h 3667548"/>
                  <a:gd name="connsiteX40" fmla="*/ 1020642 w 2421671"/>
                  <a:gd name="connsiteY40" fmla="*/ 3570902 h 3667548"/>
                  <a:gd name="connsiteX41" fmla="*/ 1020642 w 2421671"/>
                  <a:gd name="connsiteY41" fmla="*/ 3460837 h 3667548"/>
                  <a:gd name="connsiteX42" fmla="*/ 1387979 w 2421671"/>
                  <a:gd name="connsiteY42" fmla="*/ 3460837 h 3667548"/>
                  <a:gd name="connsiteX43" fmla="*/ 1387979 w 2421671"/>
                  <a:gd name="connsiteY43" fmla="*/ 3570967 h 3667548"/>
                  <a:gd name="connsiteX44" fmla="*/ 1345003 w 2421671"/>
                  <a:gd name="connsiteY44" fmla="*/ 3614007 h 3667548"/>
                  <a:gd name="connsiteX45" fmla="*/ 1063748 w 2421671"/>
                  <a:gd name="connsiteY45" fmla="*/ 3614007 h 3667548"/>
                  <a:gd name="connsiteX0" fmla="*/ 1135180 w 2421671"/>
                  <a:gd name="connsiteY0" fmla="*/ 3653288 h 3667549"/>
                  <a:gd name="connsiteX1" fmla="*/ 1258533 w 2421671"/>
                  <a:gd name="connsiteY1" fmla="*/ 3667549 h 3667549"/>
                  <a:gd name="connsiteX2" fmla="*/ 1335928 w 2421671"/>
                  <a:gd name="connsiteY2" fmla="*/ 3666641 h 3667549"/>
                  <a:gd name="connsiteX3" fmla="*/ 1434909 w 2421671"/>
                  <a:gd name="connsiteY3" fmla="*/ 3562410 h 3667549"/>
                  <a:gd name="connsiteX4" fmla="*/ 1434909 w 2421671"/>
                  <a:gd name="connsiteY4" fmla="*/ 3454355 h 3667549"/>
                  <a:gd name="connsiteX5" fmla="*/ 1476394 w 2421671"/>
                  <a:gd name="connsiteY5" fmla="*/ 3447548 h 3667549"/>
                  <a:gd name="connsiteX6" fmla="*/ 2381287 w 2421671"/>
                  <a:gd name="connsiteY6" fmla="*/ 3148208 h 3667549"/>
                  <a:gd name="connsiteX7" fmla="*/ 2421670 w 2421671"/>
                  <a:gd name="connsiteY7" fmla="*/ 3073924 h 3667549"/>
                  <a:gd name="connsiteX8" fmla="*/ 2421217 w 2421671"/>
                  <a:gd name="connsiteY8" fmla="*/ 2078282 h 3667549"/>
                  <a:gd name="connsiteX9" fmla="*/ 2420893 w 2421671"/>
                  <a:gd name="connsiteY9" fmla="*/ 397035 h 3667549"/>
                  <a:gd name="connsiteX10" fmla="*/ 2408188 w 2421671"/>
                  <a:gd name="connsiteY10" fmla="*/ 339345 h 3667549"/>
                  <a:gd name="connsiteX11" fmla="*/ 2399243 w 2421671"/>
                  <a:gd name="connsiteY11" fmla="*/ 327612 h 3667549"/>
                  <a:gd name="connsiteX12" fmla="*/ 132019 w 2421671"/>
                  <a:gd name="connsiteY12" fmla="*/ 260782 h 3667549"/>
                  <a:gd name="connsiteX13" fmla="*/ 31806 w 2421671"/>
                  <a:gd name="connsiteY13" fmla="*/ 320547 h 3667549"/>
                  <a:gd name="connsiteX14" fmla="*/ 693 w 2421671"/>
                  <a:gd name="connsiteY14" fmla="*/ 385626 h 3667549"/>
                  <a:gd name="connsiteX15" fmla="*/ 1017 w 2421671"/>
                  <a:gd name="connsiteY15" fmla="*/ 3092073 h 3667549"/>
                  <a:gd name="connsiteX16" fmla="*/ 7693 w 2421671"/>
                  <a:gd name="connsiteY16" fmla="*/ 3132262 h 3667549"/>
                  <a:gd name="connsiteX17" fmla="*/ 441925 w 2421671"/>
                  <a:gd name="connsiteY17" fmla="*/ 3340336 h 3667549"/>
                  <a:gd name="connsiteX18" fmla="*/ 967295 w 2421671"/>
                  <a:gd name="connsiteY18" fmla="*/ 3455197 h 3667549"/>
                  <a:gd name="connsiteX19" fmla="*/ 967295 w 2421671"/>
                  <a:gd name="connsiteY19" fmla="*/ 3562410 h 3667549"/>
                  <a:gd name="connsiteX20" fmla="*/ 1071720 w 2421671"/>
                  <a:gd name="connsiteY20" fmla="*/ 3666901 h 3667549"/>
                  <a:gd name="connsiteX21" fmla="*/ 1135244 w 2421671"/>
                  <a:gd name="connsiteY21" fmla="*/ 3667225 h 3667549"/>
                  <a:gd name="connsiteX22" fmla="*/ 1135180 w 2421671"/>
                  <a:gd name="connsiteY22" fmla="*/ 3653288 h 3667549"/>
                  <a:gd name="connsiteX23" fmla="*/ 620311 w 2421671"/>
                  <a:gd name="connsiteY23" fmla="*/ 3324325 h 3667549"/>
                  <a:gd name="connsiteX24" fmla="*/ 92349 w 2421671"/>
                  <a:gd name="connsiteY24" fmla="*/ 3113983 h 3667549"/>
                  <a:gd name="connsiteX25" fmla="*/ 53521 w 2421671"/>
                  <a:gd name="connsiteY25" fmla="*/ 3049551 h 3667549"/>
                  <a:gd name="connsiteX26" fmla="*/ 53716 w 2421671"/>
                  <a:gd name="connsiteY26" fmla="*/ 401054 h 3667549"/>
                  <a:gd name="connsiteX27" fmla="*/ 88459 w 2421671"/>
                  <a:gd name="connsiteY27" fmla="*/ 340771 h 3667549"/>
                  <a:gd name="connsiteX28" fmla="*/ 1738658 w 2421671"/>
                  <a:gd name="connsiteY28" fmla="*/ 131012 h 3667549"/>
                  <a:gd name="connsiteX29" fmla="*/ 2099837 w 2421671"/>
                  <a:gd name="connsiteY29" fmla="*/ 251837 h 3667549"/>
                  <a:gd name="connsiteX30" fmla="*/ 2269343 w 2421671"/>
                  <a:gd name="connsiteY30" fmla="*/ 328714 h 3667549"/>
                  <a:gd name="connsiteX31" fmla="*/ 2356526 w 2421671"/>
                  <a:gd name="connsiteY31" fmla="*/ 408703 h 3667549"/>
                  <a:gd name="connsiteX32" fmla="*/ 2368064 w 2421671"/>
                  <a:gd name="connsiteY32" fmla="*/ 487330 h 3667549"/>
                  <a:gd name="connsiteX33" fmla="*/ 2356202 w 2421671"/>
                  <a:gd name="connsiteY33" fmla="*/ 3032633 h 3667549"/>
                  <a:gd name="connsiteX34" fmla="*/ 2309855 w 2421671"/>
                  <a:gd name="connsiteY34" fmla="*/ 3108408 h 3667549"/>
                  <a:gd name="connsiteX35" fmla="*/ 1994245 w 2421671"/>
                  <a:gd name="connsiteY35" fmla="*/ 3251467 h 3667549"/>
                  <a:gd name="connsiteX36" fmla="*/ 1191703 w 2421671"/>
                  <a:gd name="connsiteY36" fmla="*/ 3398090 h 3667549"/>
                  <a:gd name="connsiteX37" fmla="*/ 620311 w 2421671"/>
                  <a:gd name="connsiteY37" fmla="*/ 3324325 h 3667549"/>
                  <a:gd name="connsiteX38" fmla="*/ 1063748 w 2421671"/>
                  <a:gd name="connsiteY38" fmla="*/ 3614007 h 3667549"/>
                  <a:gd name="connsiteX39" fmla="*/ 1020642 w 2421671"/>
                  <a:gd name="connsiteY39" fmla="*/ 3570902 h 3667549"/>
                  <a:gd name="connsiteX40" fmla="*/ 1020642 w 2421671"/>
                  <a:gd name="connsiteY40" fmla="*/ 3460837 h 3667549"/>
                  <a:gd name="connsiteX41" fmla="*/ 1387979 w 2421671"/>
                  <a:gd name="connsiteY41" fmla="*/ 3460837 h 3667549"/>
                  <a:gd name="connsiteX42" fmla="*/ 1387979 w 2421671"/>
                  <a:gd name="connsiteY42" fmla="*/ 3570967 h 3667549"/>
                  <a:gd name="connsiteX43" fmla="*/ 1345003 w 2421671"/>
                  <a:gd name="connsiteY43" fmla="*/ 3614007 h 3667549"/>
                  <a:gd name="connsiteX44" fmla="*/ 1063748 w 2421671"/>
                  <a:gd name="connsiteY44" fmla="*/ 3614007 h 3667549"/>
                  <a:gd name="connsiteX0" fmla="*/ 1135244 w 2421671"/>
                  <a:gd name="connsiteY0" fmla="*/ 3667225 h 3667549"/>
                  <a:gd name="connsiteX1" fmla="*/ 1258533 w 2421671"/>
                  <a:gd name="connsiteY1" fmla="*/ 3667549 h 3667549"/>
                  <a:gd name="connsiteX2" fmla="*/ 1335928 w 2421671"/>
                  <a:gd name="connsiteY2" fmla="*/ 3666641 h 3667549"/>
                  <a:gd name="connsiteX3" fmla="*/ 1434909 w 2421671"/>
                  <a:gd name="connsiteY3" fmla="*/ 3562410 h 3667549"/>
                  <a:gd name="connsiteX4" fmla="*/ 1434909 w 2421671"/>
                  <a:gd name="connsiteY4" fmla="*/ 3454355 h 3667549"/>
                  <a:gd name="connsiteX5" fmla="*/ 1476394 w 2421671"/>
                  <a:gd name="connsiteY5" fmla="*/ 3447548 h 3667549"/>
                  <a:gd name="connsiteX6" fmla="*/ 2381287 w 2421671"/>
                  <a:gd name="connsiteY6" fmla="*/ 3148208 h 3667549"/>
                  <a:gd name="connsiteX7" fmla="*/ 2421670 w 2421671"/>
                  <a:gd name="connsiteY7" fmla="*/ 3073924 h 3667549"/>
                  <a:gd name="connsiteX8" fmla="*/ 2421217 w 2421671"/>
                  <a:gd name="connsiteY8" fmla="*/ 2078282 h 3667549"/>
                  <a:gd name="connsiteX9" fmla="*/ 2420893 w 2421671"/>
                  <a:gd name="connsiteY9" fmla="*/ 397035 h 3667549"/>
                  <a:gd name="connsiteX10" fmla="*/ 2408188 w 2421671"/>
                  <a:gd name="connsiteY10" fmla="*/ 339345 h 3667549"/>
                  <a:gd name="connsiteX11" fmla="*/ 2399243 w 2421671"/>
                  <a:gd name="connsiteY11" fmla="*/ 327612 h 3667549"/>
                  <a:gd name="connsiteX12" fmla="*/ 132019 w 2421671"/>
                  <a:gd name="connsiteY12" fmla="*/ 260782 h 3667549"/>
                  <a:gd name="connsiteX13" fmla="*/ 31806 w 2421671"/>
                  <a:gd name="connsiteY13" fmla="*/ 320547 h 3667549"/>
                  <a:gd name="connsiteX14" fmla="*/ 693 w 2421671"/>
                  <a:gd name="connsiteY14" fmla="*/ 385626 h 3667549"/>
                  <a:gd name="connsiteX15" fmla="*/ 1017 w 2421671"/>
                  <a:gd name="connsiteY15" fmla="*/ 3092073 h 3667549"/>
                  <a:gd name="connsiteX16" fmla="*/ 7693 w 2421671"/>
                  <a:gd name="connsiteY16" fmla="*/ 3132262 h 3667549"/>
                  <a:gd name="connsiteX17" fmla="*/ 441925 w 2421671"/>
                  <a:gd name="connsiteY17" fmla="*/ 3340336 h 3667549"/>
                  <a:gd name="connsiteX18" fmla="*/ 967295 w 2421671"/>
                  <a:gd name="connsiteY18" fmla="*/ 3455197 h 3667549"/>
                  <a:gd name="connsiteX19" fmla="*/ 967295 w 2421671"/>
                  <a:gd name="connsiteY19" fmla="*/ 3562410 h 3667549"/>
                  <a:gd name="connsiteX20" fmla="*/ 1071720 w 2421671"/>
                  <a:gd name="connsiteY20" fmla="*/ 3666901 h 3667549"/>
                  <a:gd name="connsiteX21" fmla="*/ 1135244 w 2421671"/>
                  <a:gd name="connsiteY21" fmla="*/ 3667225 h 3667549"/>
                  <a:gd name="connsiteX22" fmla="*/ 620311 w 2421671"/>
                  <a:gd name="connsiteY22" fmla="*/ 3324325 h 3667549"/>
                  <a:gd name="connsiteX23" fmla="*/ 92349 w 2421671"/>
                  <a:gd name="connsiteY23" fmla="*/ 3113983 h 3667549"/>
                  <a:gd name="connsiteX24" fmla="*/ 53521 w 2421671"/>
                  <a:gd name="connsiteY24" fmla="*/ 3049551 h 3667549"/>
                  <a:gd name="connsiteX25" fmla="*/ 53716 w 2421671"/>
                  <a:gd name="connsiteY25" fmla="*/ 401054 h 3667549"/>
                  <a:gd name="connsiteX26" fmla="*/ 88459 w 2421671"/>
                  <a:gd name="connsiteY26" fmla="*/ 340771 h 3667549"/>
                  <a:gd name="connsiteX27" fmla="*/ 1738658 w 2421671"/>
                  <a:gd name="connsiteY27" fmla="*/ 131012 h 3667549"/>
                  <a:gd name="connsiteX28" fmla="*/ 2099837 w 2421671"/>
                  <a:gd name="connsiteY28" fmla="*/ 251837 h 3667549"/>
                  <a:gd name="connsiteX29" fmla="*/ 2269343 w 2421671"/>
                  <a:gd name="connsiteY29" fmla="*/ 328714 h 3667549"/>
                  <a:gd name="connsiteX30" fmla="*/ 2356526 w 2421671"/>
                  <a:gd name="connsiteY30" fmla="*/ 408703 h 3667549"/>
                  <a:gd name="connsiteX31" fmla="*/ 2368064 w 2421671"/>
                  <a:gd name="connsiteY31" fmla="*/ 487330 h 3667549"/>
                  <a:gd name="connsiteX32" fmla="*/ 2356202 w 2421671"/>
                  <a:gd name="connsiteY32" fmla="*/ 3032633 h 3667549"/>
                  <a:gd name="connsiteX33" fmla="*/ 2309855 w 2421671"/>
                  <a:gd name="connsiteY33" fmla="*/ 3108408 h 3667549"/>
                  <a:gd name="connsiteX34" fmla="*/ 1994245 w 2421671"/>
                  <a:gd name="connsiteY34" fmla="*/ 3251467 h 3667549"/>
                  <a:gd name="connsiteX35" fmla="*/ 1191703 w 2421671"/>
                  <a:gd name="connsiteY35" fmla="*/ 3398090 h 3667549"/>
                  <a:gd name="connsiteX36" fmla="*/ 620311 w 2421671"/>
                  <a:gd name="connsiteY36" fmla="*/ 3324325 h 3667549"/>
                  <a:gd name="connsiteX37" fmla="*/ 1063748 w 2421671"/>
                  <a:gd name="connsiteY37" fmla="*/ 3614007 h 3667549"/>
                  <a:gd name="connsiteX38" fmla="*/ 1020642 w 2421671"/>
                  <a:gd name="connsiteY38" fmla="*/ 3570902 h 3667549"/>
                  <a:gd name="connsiteX39" fmla="*/ 1020642 w 2421671"/>
                  <a:gd name="connsiteY39" fmla="*/ 3460837 h 3667549"/>
                  <a:gd name="connsiteX40" fmla="*/ 1387979 w 2421671"/>
                  <a:gd name="connsiteY40" fmla="*/ 3460837 h 3667549"/>
                  <a:gd name="connsiteX41" fmla="*/ 1387979 w 2421671"/>
                  <a:gd name="connsiteY41" fmla="*/ 3570967 h 3667549"/>
                  <a:gd name="connsiteX42" fmla="*/ 1345003 w 2421671"/>
                  <a:gd name="connsiteY42" fmla="*/ 3614007 h 3667549"/>
                  <a:gd name="connsiteX43" fmla="*/ 1063748 w 2421671"/>
                  <a:gd name="connsiteY43" fmla="*/ 3614007 h 3667549"/>
                  <a:gd name="connsiteX0" fmla="*/ 1071720 w 2421671"/>
                  <a:gd name="connsiteY0" fmla="*/ 3666901 h 3667549"/>
                  <a:gd name="connsiteX1" fmla="*/ 1258533 w 2421671"/>
                  <a:gd name="connsiteY1" fmla="*/ 3667549 h 3667549"/>
                  <a:gd name="connsiteX2" fmla="*/ 1335928 w 2421671"/>
                  <a:gd name="connsiteY2" fmla="*/ 3666641 h 3667549"/>
                  <a:gd name="connsiteX3" fmla="*/ 1434909 w 2421671"/>
                  <a:gd name="connsiteY3" fmla="*/ 3562410 h 3667549"/>
                  <a:gd name="connsiteX4" fmla="*/ 1434909 w 2421671"/>
                  <a:gd name="connsiteY4" fmla="*/ 3454355 h 3667549"/>
                  <a:gd name="connsiteX5" fmla="*/ 1476394 w 2421671"/>
                  <a:gd name="connsiteY5" fmla="*/ 3447548 h 3667549"/>
                  <a:gd name="connsiteX6" fmla="*/ 2381287 w 2421671"/>
                  <a:gd name="connsiteY6" fmla="*/ 3148208 h 3667549"/>
                  <a:gd name="connsiteX7" fmla="*/ 2421670 w 2421671"/>
                  <a:gd name="connsiteY7" fmla="*/ 3073924 h 3667549"/>
                  <a:gd name="connsiteX8" fmla="*/ 2421217 w 2421671"/>
                  <a:gd name="connsiteY8" fmla="*/ 2078282 h 3667549"/>
                  <a:gd name="connsiteX9" fmla="*/ 2420893 w 2421671"/>
                  <a:gd name="connsiteY9" fmla="*/ 397035 h 3667549"/>
                  <a:gd name="connsiteX10" fmla="*/ 2408188 w 2421671"/>
                  <a:gd name="connsiteY10" fmla="*/ 339345 h 3667549"/>
                  <a:gd name="connsiteX11" fmla="*/ 2399243 w 2421671"/>
                  <a:gd name="connsiteY11" fmla="*/ 327612 h 3667549"/>
                  <a:gd name="connsiteX12" fmla="*/ 132019 w 2421671"/>
                  <a:gd name="connsiteY12" fmla="*/ 260782 h 3667549"/>
                  <a:gd name="connsiteX13" fmla="*/ 31806 w 2421671"/>
                  <a:gd name="connsiteY13" fmla="*/ 320547 h 3667549"/>
                  <a:gd name="connsiteX14" fmla="*/ 693 w 2421671"/>
                  <a:gd name="connsiteY14" fmla="*/ 385626 h 3667549"/>
                  <a:gd name="connsiteX15" fmla="*/ 1017 w 2421671"/>
                  <a:gd name="connsiteY15" fmla="*/ 3092073 h 3667549"/>
                  <a:gd name="connsiteX16" fmla="*/ 7693 w 2421671"/>
                  <a:gd name="connsiteY16" fmla="*/ 3132262 h 3667549"/>
                  <a:gd name="connsiteX17" fmla="*/ 441925 w 2421671"/>
                  <a:gd name="connsiteY17" fmla="*/ 3340336 h 3667549"/>
                  <a:gd name="connsiteX18" fmla="*/ 967295 w 2421671"/>
                  <a:gd name="connsiteY18" fmla="*/ 3455197 h 3667549"/>
                  <a:gd name="connsiteX19" fmla="*/ 967295 w 2421671"/>
                  <a:gd name="connsiteY19" fmla="*/ 3562410 h 3667549"/>
                  <a:gd name="connsiteX20" fmla="*/ 1071720 w 2421671"/>
                  <a:gd name="connsiteY20" fmla="*/ 3666901 h 3667549"/>
                  <a:gd name="connsiteX21" fmla="*/ 620311 w 2421671"/>
                  <a:gd name="connsiteY21" fmla="*/ 3324325 h 3667549"/>
                  <a:gd name="connsiteX22" fmla="*/ 92349 w 2421671"/>
                  <a:gd name="connsiteY22" fmla="*/ 3113983 h 3667549"/>
                  <a:gd name="connsiteX23" fmla="*/ 53521 w 2421671"/>
                  <a:gd name="connsiteY23" fmla="*/ 3049551 h 3667549"/>
                  <a:gd name="connsiteX24" fmla="*/ 53716 w 2421671"/>
                  <a:gd name="connsiteY24" fmla="*/ 401054 h 3667549"/>
                  <a:gd name="connsiteX25" fmla="*/ 88459 w 2421671"/>
                  <a:gd name="connsiteY25" fmla="*/ 340771 h 3667549"/>
                  <a:gd name="connsiteX26" fmla="*/ 1738658 w 2421671"/>
                  <a:gd name="connsiteY26" fmla="*/ 131012 h 3667549"/>
                  <a:gd name="connsiteX27" fmla="*/ 2099837 w 2421671"/>
                  <a:gd name="connsiteY27" fmla="*/ 251837 h 3667549"/>
                  <a:gd name="connsiteX28" fmla="*/ 2269343 w 2421671"/>
                  <a:gd name="connsiteY28" fmla="*/ 328714 h 3667549"/>
                  <a:gd name="connsiteX29" fmla="*/ 2356526 w 2421671"/>
                  <a:gd name="connsiteY29" fmla="*/ 408703 h 3667549"/>
                  <a:gd name="connsiteX30" fmla="*/ 2368064 w 2421671"/>
                  <a:gd name="connsiteY30" fmla="*/ 487330 h 3667549"/>
                  <a:gd name="connsiteX31" fmla="*/ 2356202 w 2421671"/>
                  <a:gd name="connsiteY31" fmla="*/ 3032633 h 3667549"/>
                  <a:gd name="connsiteX32" fmla="*/ 2309855 w 2421671"/>
                  <a:gd name="connsiteY32" fmla="*/ 3108408 h 3667549"/>
                  <a:gd name="connsiteX33" fmla="*/ 1994245 w 2421671"/>
                  <a:gd name="connsiteY33" fmla="*/ 3251467 h 3667549"/>
                  <a:gd name="connsiteX34" fmla="*/ 1191703 w 2421671"/>
                  <a:gd name="connsiteY34" fmla="*/ 3398090 h 3667549"/>
                  <a:gd name="connsiteX35" fmla="*/ 620311 w 2421671"/>
                  <a:gd name="connsiteY35" fmla="*/ 3324325 h 3667549"/>
                  <a:gd name="connsiteX36" fmla="*/ 1063748 w 2421671"/>
                  <a:gd name="connsiteY36" fmla="*/ 3614007 h 3667549"/>
                  <a:gd name="connsiteX37" fmla="*/ 1020642 w 2421671"/>
                  <a:gd name="connsiteY37" fmla="*/ 3570902 h 3667549"/>
                  <a:gd name="connsiteX38" fmla="*/ 1020642 w 2421671"/>
                  <a:gd name="connsiteY38" fmla="*/ 3460837 h 3667549"/>
                  <a:gd name="connsiteX39" fmla="*/ 1387979 w 2421671"/>
                  <a:gd name="connsiteY39" fmla="*/ 3460837 h 3667549"/>
                  <a:gd name="connsiteX40" fmla="*/ 1387979 w 2421671"/>
                  <a:gd name="connsiteY40" fmla="*/ 3570967 h 3667549"/>
                  <a:gd name="connsiteX41" fmla="*/ 1345003 w 2421671"/>
                  <a:gd name="connsiteY41" fmla="*/ 3614007 h 3667549"/>
                  <a:gd name="connsiteX42" fmla="*/ 1063748 w 2421671"/>
                  <a:gd name="connsiteY42" fmla="*/ 3614007 h 3667549"/>
                  <a:gd name="connsiteX0" fmla="*/ 1071720 w 2421671"/>
                  <a:gd name="connsiteY0" fmla="*/ 3666901 h 3666901"/>
                  <a:gd name="connsiteX1" fmla="*/ 1335928 w 2421671"/>
                  <a:gd name="connsiteY1" fmla="*/ 3666641 h 3666901"/>
                  <a:gd name="connsiteX2" fmla="*/ 1434909 w 2421671"/>
                  <a:gd name="connsiteY2" fmla="*/ 3562410 h 3666901"/>
                  <a:gd name="connsiteX3" fmla="*/ 1434909 w 2421671"/>
                  <a:gd name="connsiteY3" fmla="*/ 3454355 h 3666901"/>
                  <a:gd name="connsiteX4" fmla="*/ 1476394 w 2421671"/>
                  <a:gd name="connsiteY4" fmla="*/ 3447548 h 3666901"/>
                  <a:gd name="connsiteX5" fmla="*/ 2381287 w 2421671"/>
                  <a:gd name="connsiteY5" fmla="*/ 3148208 h 3666901"/>
                  <a:gd name="connsiteX6" fmla="*/ 2421670 w 2421671"/>
                  <a:gd name="connsiteY6" fmla="*/ 3073924 h 3666901"/>
                  <a:gd name="connsiteX7" fmla="*/ 2421217 w 2421671"/>
                  <a:gd name="connsiteY7" fmla="*/ 2078282 h 3666901"/>
                  <a:gd name="connsiteX8" fmla="*/ 2420893 w 2421671"/>
                  <a:gd name="connsiteY8" fmla="*/ 397035 h 3666901"/>
                  <a:gd name="connsiteX9" fmla="*/ 2408188 w 2421671"/>
                  <a:gd name="connsiteY9" fmla="*/ 339345 h 3666901"/>
                  <a:gd name="connsiteX10" fmla="*/ 2399243 w 2421671"/>
                  <a:gd name="connsiteY10" fmla="*/ 327612 h 3666901"/>
                  <a:gd name="connsiteX11" fmla="*/ 132019 w 2421671"/>
                  <a:gd name="connsiteY11" fmla="*/ 260782 h 3666901"/>
                  <a:gd name="connsiteX12" fmla="*/ 31806 w 2421671"/>
                  <a:gd name="connsiteY12" fmla="*/ 320547 h 3666901"/>
                  <a:gd name="connsiteX13" fmla="*/ 693 w 2421671"/>
                  <a:gd name="connsiteY13" fmla="*/ 385626 h 3666901"/>
                  <a:gd name="connsiteX14" fmla="*/ 1017 w 2421671"/>
                  <a:gd name="connsiteY14" fmla="*/ 3092073 h 3666901"/>
                  <a:gd name="connsiteX15" fmla="*/ 7693 w 2421671"/>
                  <a:gd name="connsiteY15" fmla="*/ 3132262 h 3666901"/>
                  <a:gd name="connsiteX16" fmla="*/ 441925 w 2421671"/>
                  <a:gd name="connsiteY16" fmla="*/ 3340336 h 3666901"/>
                  <a:gd name="connsiteX17" fmla="*/ 967295 w 2421671"/>
                  <a:gd name="connsiteY17" fmla="*/ 3455197 h 3666901"/>
                  <a:gd name="connsiteX18" fmla="*/ 967295 w 2421671"/>
                  <a:gd name="connsiteY18" fmla="*/ 3562410 h 3666901"/>
                  <a:gd name="connsiteX19" fmla="*/ 1071720 w 2421671"/>
                  <a:gd name="connsiteY19" fmla="*/ 3666901 h 3666901"/>
                  <a:gd name="connsiteX20" fmla="*/ 620311 w 2421671"/>
                  <a:gd name="connsiteY20" fmla="*/ 3324325 h 3666901"/>
                  <a:gd name="connsiteX21" fmla="*/ 92349 w 2421671"/>
                  <a:gd name="connsiteY21" fmla="*/ 3113983 h 3666901"/>
                  <a:gd name="connsiteX22" fmla="*/ 53521 w 2421671"/>
                  <a:gd name="connsiteY22" fmla="*/ 3049551 h 3666901"/>
                  <a:gd name="connsiteX23" fmla="*/ 53716 w 2421671"/>
                  <a:gd name="connsiteY23" fmla="*/ 401054 h 3666901"/>
                  <a:gd name="connsiteX24" fmla="*/ 88459 w 2421671"/>
                  <a:gd name="connsiteY24" fmla="*/ 340771 h 3666901"/>
                  <a:gd name="connsiteX25" fmla="*/ 1738658 w 2421671"/>
                  <a:gd name="connsiteY25" fmla="*/ 131012 h 3666901"/>
                  <a:gd name="connsiteX26" fmla="*/ 2099837 w 2421671"/>
                  <a:gd name="connsiteY26" fmla="*/ 251837 h 3666901"/>
                  <a:gd name="connsiteX27" fmla="*/ 2269343 w 2421671"/>
                  <a:gd name="connsiteY27" fmla="*/ 328714 h 3666901"/>
                  <a:gd name="connsiteX28" fmla="*/ 2356526 w 2421671"/>
                  <a:gd name="connsiteY28" fmla="*/ 408703 h 3666901"/>
                  <a:gd name="connsiteX29" fmla="*/ 2368064 w 2421671"/>
                  <a:gd name="connsiteY29" fmla="*/ 487330 h 3666901"/>
                  <a:gd name="connsiteX30" fmla="*/ 2356202 w 2421671"/>
                  <a:gd name="connsiteY30" fmla="*/ 3032633 h 3666901"/>
                  <a:gd name="connsiteX31" fmla="*/ 2309855 w 2421671"/>
                  <a:gd name="connsiteY31" fmla="*/ 3108408 h 3666901"/>
                  <a:gd name="connsiteX32" fmla="*/ 1994245 w 2421671"/>
                  <a:gd name="connsiteY32" fmla="*/ 3251467 h 3666901"/>
                  <a:gd name="connsiteX33" fmla="*/ 1191703 w 2421671"/>
                  <a:gd name="connsiteY33" fmla="*/ 3398090 h 3666901"/>
                  <a:gd name="connsiteX34" fmla="*/ 620311 w 2421671"/>
                  <a:gd name="connsiteY34" fmla="*/ 3324325 h 3666901"/>
                  <a:gd name="connsiteX35" fmla="*/ 1063748 w 2421671"/>
                  <a:gd name="connsiteY35" fmla="*/ 3614007 h 3666901"/>
                  <a:gd name="connsiteX36" fmla="*/ 1020642 w 2421671"/>
                  <a:gd name="connsiteY36" fmla="*/ 3570902 h 3666901"/>
                  <a:gd name="connsiteX37" fmla="*/ 1020642 w 2421671"/>
                  <a:gd name="connsiteY37" fmla="*/ 3460837 h 3666901"/>
                  <a:gd name="connsiteX38" fmla="*/ 1387979 w 2421671"/>
                  <a:gd name="connsiteY38" fmla="*/ 3460837 h 3666901"/>
                  <a:gd name="connsiteX39" fmla="*/ 1387979 w 2421671"/>
                  <a:gd name="connsiteY39" fmla="*/ 3570967 h 3666901"/>
                  <a:gd name="connsiteX40" fmla="*/ 1345003 w 2421671"/>
                  <a:gd name="connsiteY40" fmla="*/ 3614007 h 3666901"/>
                  <a:gd name="connsiteX41" fmla="*/ 1063748 w 2421671"/>
                  <a:gd name="connsiteY41" fmla="*/ 3614007 h 366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21671" h="3666901">
                    <a:moveTo>
                      <a:pt x="1071720" y="3666901"/>
                    </a:moveTo>
                    <a:lnTo>
                      <a:pt x="1335928" y="3666641"/>
                    </a:lnTo>
                    <a:cubicBezTo>
                      <a:pt x="1391026" y="3663789"/>
                      <a:pt x="1434909" y="3618350"/>
                      <a:pt x="1434909" y="3562410"/>
                    </a:cubicBezTo>
                    <a:lnTo>
                      <a:pt x="1434909" y="3454355"/>
                    </a:lnTo>
                    <a:cubicBezTo>
                      <a:pt x="1448716" y="3451956"/>
                      <a:pt x="1462523" y="3449493"/>
                      <a:pt x="1476394" y="3447548"/>
                    </a:cubicBezTo>
                    <a:cubicBezTo>
                      <a:pt x="1792653" y="3403276"/>
                      <a:pt x="2103013" y="3306046"/>
                      <a:pt x="2381287" y="3148208"/>
                    </a:cubicBezTo>
                    <a:cubicBezTo>
                      <a:pt x="2411818" y="3130901"/>
                      <a:pt x="2421800" y="3108862"/>
                      <a:pt x="2421670" y="3073924"/>
                    </a:cubicBezTo>
                    <a:cubicBezTo>
                      <a:pt x="2420504" y="2742108"/>
                      <a:pt x="2421217" y="2410227"/>
                      <a:pt x="2421217" y="2078282"/>
                    </a:cubicBezTo>
                    <a:cubicBezTo>
                      <a:pt x="2421217" y="1517910"/>
                      <a:pt x="2421152" y="957407"/>
                      <a:pt x="2420893" y="397035"/>
                    </a:cubicBezTo>
                    <a:cubicBezTo>
                      <a:pt x="2420893" y="377070"/>
                      <a:pt x="2425430" y="355679"/>
                      <a:pt x="2408188" y="339345"/>
                    </a:cubicBezTo>
                    <a:cubicBezTo>
                      <a:pt x="2405206" y="335326"/>
                      <a:pt x="2403132" y="329881"/>
                      <a:pt x="2399243" y="327612"/>
                    </a:cubicBezTo>
                    <a:cubicBezTo>
                      <a:pt x="1713248" y="-67792"/>
                      <a:pt x="838821" y="-123538"/>
                      <a:pt x="132019" y="260782"/>
                    </a:cubicBezTo>
                    <a:cubicBezTo>
                      <a:pt x="97794" y="279321"/>
                      <a:pt x="64606" y="299739"/>
                      <a:pt x="31806" y="320547"/>
                    </a:cubicBezTo>
                    <a:cubicBezTo>
                      <a:pt x="7628" y="335780"/>
                      <a:pt x="628" y="357559"/>
                      <a:pt x="693" y="385626"/>
                    </a:cubicBezTo>
                    <a:cubicBezTo>
                      <a:pt x="1082" y="1287797"/>
                      <a:pt x="822" y="2189903"/>
                      <a:pt x="1017" y="3092073"/>
                    </a:cubicBezTo>
                    <a:cubicBezTo>
                      <a:pt x="1017" y="3105556"/>
                      <a:pt x="-3845" y="3120465"/>
                      <a:pt x="7693" y="3132262"/>
                    </a:cubicBezTo>
                    <a:cubicBezTo>
                      <a:pt x="126444" y="3240642"/>
                      <a:pt x="292773" y="3290164"/>
                      <a:pt x="441925" y="3340336"/>
                    </a:cubicBezTo>
                    <a:cubicBezTo>
                      <a:pt x="485679" y="3355050"/>
                      <a:pt x="915957" y="3448456"/>
                      <a:pt x="967295" y="3455197"/>
                    </a:cubicBezTo>
                    <a:lnTo>
                      <a:pt x="967295" y="3562410"/>
                    </a:lnTo>
                    <a:cubicBezTo>
                      <a:pt x="967295" y="3620100"/>
                      <a:pt x="1014095" y="3666901"/>
                      <a:pt x="1071720" y="3666901"/>
                    </a:cubicBezTo>
                    <a:close/>
                    <a:moveTo>
                      <a:pt x="620311" y="3324325"/>
                    </a:moveTo>
                    <a:cubicBezTo>
                      <a:pt x="433110" y="3275515"/>
                      <a:pt x="266197" y="3195851"/>
                      <a:pt x="92349" y="3113983"/>
                    </a:cubicBezTo>
                    <a:cubicBezTo>
                      <a:pt x="63180" y="3100241"/>
                      <a:pt x="53456" y="3082545"/>
                      <a:pt x="53521" y="3049551"/>
                    </a:cubicBezTo>
                    <a:cubicBezTo>
                      <a:pt x="54688" y="2463056"/>
                      <a:pt x="56503" y="446817"/>
                      <a:pt x="53716" y="401054"/>
                    </a:cubicBezTo>
                    <a:cubicBezTo>
                      <a:pt x="51901" y="370847"/>
                      <a:pt x="63050" y="354059"/>
                      <a:pt x="88459" y="340771"/>
                    </a:cubicBezTo>
                    <a:cubicBezTo>
                      <a:pt x="591855" y="78313"/>
                      <a:pt x="1181656" y="-13408"/>
                      <a:pt x="1738658" y="131012"/>
                    </a:cubicBezTo>
                    <a:cubicBezTo>
                      <a:pt x="1861687" y="162903"/>
                      <a:pt x="1982447" y="203287"/>
                      <a:pt x="2099837" y="251837"/>
                    </a:cubicBezTo>
                    <a:cubicBezTo>
                      <a:pt x="2157074" y="275497"/>
                      <a:pt x="2214245" y="300388"/>
                      <a:pt x="2269343" y="328714"/>
                    </a:cubicBezTo>
                    <a:cubicBezTo>
                      <a:pt x="2323727" y="356652"/>
                      <a:pt x="2336496" y="356263"/>
                      <a:pt x="2356526" y="408703"/>
                    </a:cubicBezTo>
                    <a:cubicBezTo>
                      <a:pt x="2366184" y="434112"/>
                      <a:pt x="2367869" y="460429"/>
                      <a:pt x="2368064" y="487330"/>
                    </a:cubicBezTo>
                    <a:cubicBezTo>
                      <a:pt x="2369360" y="675568"/>
                      <a:pt x="2353868" y="2840311"/>
                      <a:pt x="2356202" y="3032633"/>
                    </a:cubicBezTo>
                    <a:cubicBezTo>
                      <a:pt x="2356656" y="3072498"/>
                      <a:pt x="2342265" y="3090907"/>
                      <a:pt x="2309855" y="3108408"/>
                    </a:cubicBezTo>
                    <a:cubicBezTo>
                      <a:pt x="2208282" y="3163311"/>
                      <a:pt x="2102689" y="3211278"/>
                      <a:pt x="1994245" y="3251467"/>
                    </a:cubicBezTo>
                    <a:cubicBezTo>
                      <a:pt x="1737880" y="3346429"/>
                      <a:pt x="1465699" y="3398155"/>
                      <a:pt x="1191703" y="3398090"/>
                    </a:cubicBezTo>
                    <a:cubicBezTo>
                      <a:pt x="999057" y="3397961"/>
                      <a:pt x="806605" y="3372940"/>
                      <a:pt x="620311" y="3324325"/>
                    </a:cubicBezTo>
                    <a:close/>
                    <a:moveTo>
                      <a:pt x="1063748" y="3614007"/>
                    </a:moveTo>
                    <a:cubicBezTo>
                      <a:pt x="1039958" y="3614007"/>
                      <a:pt x="1020642" y="3594691"/>
                      <a:pt x="1020642" y="3570902"/>
                    </a:cubicBezTo>
                    <a:lnTo>
                      <a:pt x="1020642" y="3460837"/>
                    </a:lnTo>
                    <a:lnTo>
                      <a:pt x="1387979" y="3460837"/>
                    </a:lnTo>
                    <a:lnTo>
                      <a:pt x="1387979" y="3570967"/>
                    </a:lnTo>
                    <a:cubicBezTo>
                      <a:pt x="1388044" y="3594691"/>
                      <a:pt x="1368792" y="3614007"/>
                      <a:pt x="1345003" y="3614007"/>
                    </a:cubicBezTo>
                    <a:lnTo>
                      <a:pt x="1063748" y="3614007"/>
                    </a:lnTo>
                    <a:close/>
                  </a:path>
                </a:pathLst>
              </a:custGeom>
              <a:solidFill>
                <a:schemeClr val="accent1"/>
              </a:solidFill>
              <a:ln w="6482" cap="flat">
                <a:noFill/>
                <a:prstDash val="solid"/>
                <a:miter/>
              </a:ln>
            </p:spPr>
            <p:txBody>
              <a:bodyPr rtlCol="0" anchor="ctr"/>
              <a:lstStyle/>
              <a:p>
                <a:endParaRPr lang="ko-KR" altLang="en-US" dirty="0"/>
              </a:p>
            </p:txBody>
          </p:sp>
          <p:sp>
            <p:nvSpPr>
              <p:cNvPr id="32" name="자유형: 도형 10">
                <a:extLst>
                  <a:ext uri="{FF2B5EF4-FFF2-40B4-BE49-F238E27FC236}">
                    <a16:creationId xmlns:a16="http://schemas.microsoft.com/office/drawing/2014/main" id="{7B58627B-8EB1-DCB0-F102-7231B2946A12}"/>
                  </a:ext>
                </a:extLst>
              </p:cNvPr>
              <p:cNvSpPr/>
              <p:nvPr/>
            </p:nvSpPr>
            <p:spPr>
              <a:xfrm>
                <a:off x="843990" y="62758"/>
                <a:ext cx="2314562" cy="3335257"/>
              </a:xfrm>
              <a:custGeom>
                <a:avLst/>
                <a:gdLst>
                  <a:gd name="connsiteX0" fmla="*/ 1940659 w 2314562"/>
                  <a:gd name="connsiteY0" fmla="*/ 3188699 h 3335257"/>
                  <a:gd name="connsiteX1" fmla="*/ 2256269 w 2314562"/>
                  <a:gd name="connsiteY1" fmla="*/ 3045640 h 3335257"/>
                  <a:gd name="connsiteX2" fmla="*/ 2302616 w 2314562"/>
                  <a:gd name="connsiteY2" fmla="*/ 2969865 h 3335257"/>
                  <a:gd name="connsiteX3" fmla="*/ 2314478 w 2314562"/>
                  <a:gd name="connsiteY3" fmla="*/ 424562 h 3335257"/>
                  <a:gd name="connsiteX4" fmla="*/ 2302940 w 2314562"/>
                  <a:gd name="connsiteY4" fmla="*/ 345934 h 3335257"/>
                  <a:gd name="connsiteX5" fmla="*/ 2215757 w 2314562"/>
                  <a:gd name="connsiteY5" fmla="*/ 265946 h 3335257"/>
                  <a:gd name="connsiteX6" fmla="*/ 2046251 w 2314562"/>
                  <a:gd name="connsiteY6" fmla="*/ 189069 h 3335257"/>
                  <a:gd name="connsiteX7" fmla="*/ 1685072 w 2314562"/>
                  <a:gd name="connsiteY7" fmla="*/ 68244 h 3335257"/>
                  <a:gd name="connsiteX8" fmla="*/ 35003 w 2314562"/>
                  <a:gd name="connsiteY8" fmla="*/ 278003 h 3335257"/>
                  <a:gd name="connsiteX9" fmla="*/ 260 w 2314562"/>
                  <a:gd name="connsiteY9" fmla="*/ 338286 h 3335257"/>
                  <a:gd name="connsiteX10" fmla="*/ 0 w 2314562"/>
                  <a:gd name="connsiteY10" fmla="*/ 2986783 h 3335257"/>
                  <a:gd name="connsiteX11" fmla="*/ 38828 w 2314562"/>
                  <a:gd name="connsiteY11" fmla="*/ 3051215 h 3335257"/>
                  <a:gd name="connsiteX12" fmla="*/ 566790 w 2314562"/>
                  <a:gd name="connsiteY12" fmla="*/ 3261557 h 3335257"/>
                  <a:gd name="connsiteX13" fmla="*/ 1138117 w 2314562"/>
                  <a:gd name="connsiteY13" fmla="*/ 3335258 h 3335257"/>
                  <a:gd name="connsiteX14" fmla="*/ 1940659 w 2314562"/>
                  <a:gd name="connsiteY14" fmla="*/ 3188699 h 3335257"/>
                  <a:gd name="connsiteX15" fmla="*/ 739148 w 2314562"/>
                  <a:gd name="connsiteY15" fmla="*/ 315663 h 3335257"/>
                  <a:gd name="connsiteX16" fmla="*/ 901717 w 2314562"/>
                  <a:gd name="connsiteY16" fmla="*/ 315663 h 3335257"/>
                  <a:gd name="connsiteX17" fmla="*/ 901652 w 2314562"/>
                  <a:gd name="connsiteY17" fmla="*/ 313589 h 3335257"/>
                  <a:gd name="connsiteX18" fmla="*/ 1093326 w 2314562"/>
                  <a:gd name="connsiteY18" fmla="*/ 121850 h 3335257"/>
                  <a:gd name="connsiteX19" fmla="*/ 1285000 w 2314562"/>
                  <a:gd name="connsiteY19" fmla="*/ 313589 h 3335257"/>
                  <a:gd name="connsiteX20" fmla="*/ 1284936 w 2314562"/>
                  <a:gd name="connsiteY20" fmla="*/ 315663 h 3335257"/>
                  <a:gd name="connsiteX21" fmla="*/ 1444394 w 2314562"/>
                  <a:gd name="connsiteY21" fmla="*/ 315663 h 3335257"/>
                  <a:gd name="connsiteX22" fmla="*/ 1567099 w 2314562"/>
                  <a:gd name="connsiteY22" fmla="*/ 438368 h 3335257"/>
                  <a:gd name="connsiteX23" fmla="*/ 1444459 w 2314562"/>
                  <a:gd name="connsiteY23" fmla="*/ 561073 h 3335257"/>
                  <a:gd name="connsiteX24" fmla="*/ 739212 w 2314562"/>
                  <a:gd name="connsiteY24" fmla="*/ 561073 h 3335257"/>
                  <a:gd name="connsiteX25" fmla="*/ 616572 w 2314562"/>
                  <a:gd name="connsiteY25" fmla="*/ 438368 h 3335257"/>
                  <a:gd name="connsiteX26" fmla="*/ 739148 w 2314562"/>
                  <a:gd name="connsiteY26" fmla="*/ 315663 h 3335257"/>
                  <a:gd name="connsiteX27" fmla="*/ 947545 w 2314562"/>
                  <a:gd name="connsiteY27" fmla="*/ 3242694 h 3335257"/>
                  <a:gd name="connsiteX28" fmla="*/ 489070 w 2314562"/>
                  <a:gd name="connsiteY28" fmla="*/ 3138463 h 3335257"/>
                  <a:gd name="connsiteX29" fmla="*/ 110065 w 2314562"/>
                  <a:gd name="connsiteY29" fmla="*/ 2949706 h 3335257"/>
                  <a:gd name="connsiteX30" fmla="*/ 104232 w 2314562"/>
                  <a:gd name="connsiteY30" fmla="*/ 2913277 h 3335257"/>
                  <a:gd name="connsiteX31" fmla="*/ 104167 w 2314562"/>
                  <a:gd name="connsiteY31" fmla="*/ 1411388 h 3335257"/>
                  <a:gd name="connsiteX32" fmla="*/ 699283 w 2314562"/>
                  <a:gd name="connsiteY32" fmla="*/ 1708071 h 3335257"/>
                  <a:gd name="connsiteX33" fmla="*/ 1826251 w 2314562"/>
                  <a:gd name="connsiteY33" fmla="*/ 1232548 h 3335257"/>
                  <a:gd name="connsiteX34" fmla="*/ 2216081 w 2314562"/>
                  <a:gd name="connsiteY34" fmla="*/ 1109389 h 3335257"/>
                  <a:gd name="connsiteX35" fmla="*/ 2216210 w 2314562"/>
                  <a:gd name="connsiteY35" fmla="*/ 1993540 h 3335257"/>
                  <a:gd name="connsiteX36" fmla="*/ 2216729 w 2314562"/>
                  <a:gd name="connsiteY36" fmla="*/ 2896877 h 3335257"/>
                  <a:gd name="connsiteX37" fmla="*/ 2181467 w 2314562"/>
                  <a:gd name="connsiteY37" fmla="*/ 2964290 h 3335257"/>
                  <a:gd name="connsiteX38" fmla="*/ 1391824 w 2314562"/>
                  <a:gd name="connsiteY38" fmla="*/ 3235888 h 3335257"/>
                  <a:gd name="connsiteX39" fmla="*/ 947545 w 2314562"/>
                  <a:gd name="connsiteY39" fmla="*/ 3242694 h 33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14562" h="3335257">
                    <a:moveTo>
                      <a:pt x="1940659" y="3188699"/>
                    </a:moveTo>
                    <a:cubicBezTo>
                      <a:pt x="2049103" y="3148510"/>
                      <a:pt x="2154631" y="3100543"/>
                      <a:pt x="2256269" y="3045640"/>
                    </a:cubicBezTo>
                    <a:cubicBezTo>
                      <a:pt x="2288680" y="3028139"/>
                      <a:pt x="2303070" y="3009730"/>
                      <a:pt x="2302616" y="2969865"/>
                    </a:cubicBezTo>
                    <a:cubicBezTo>
                      <a:pt x="2300283" y="2777543"/>
                      <a:pt x="2315839" y="612800"/>
                      <a:pt x="2314478" y="424562"/>
                    </a:cubicBezTo>
                    <a:cubicBezTo>
                      <a:pt x="2314348" y="397661"/>
                      <a:pt x="2312663" y="371344"/>
                      <a:pt x="2302940" y="345934"/>
                    </a:cubicBezTo>
                    <a:cubicBezTo>
                      <a:pt x="2282911" y="293495"/>
                      <a:pt x="2270206" y="293819"/>
                      <a:pt x="2215757" y="265946"/>
                    </a:cubicBezTo>
                    <a:cubicBezTo>
                      <a:pt x="2160659" y="237620"/>
                      <a:pt x="2103488" y="212729"/>
                      <a:pt x="2046251" y="189069"/>
                    </a:cubicBezTo>
                    <a:cubicBezTo>
                      <a:pt x="1928861" y="140519"/>
                      <a:pt x="1808101" y="100135"/>
                      <a:pt x="1685072" y="68244"/>
                    </a:cubicBezTo>
                    <a:cubicBezTo>
                      <a:pt x="1128135" y="-76176"/>
                      <a:pt x="538334" y="15545"/>
                      <a:pt x="35003" y="278003"/>
                    </a:cubicBezTo>
                    <a:cubicBezTo>
                      <a:pt x="9594" y="291291"/>
                      <a:pt x="-1620" y="308079"/>
                      <a:pt x="260" y="338286"/>
                    </a:cubicBezTo>
                    <a:cubicBezTo>
                      <a:pt x="3047" y="383984"/>
                      <a:pt x="1167" y="2400223"/>
                      <a:pt x="0" y="2986783"/>
                    </a:cubicBezTo>
                    <a:cubicBezTo>
                      <a:pt x="-65" y="3019777"/>
                      <a:pt x="9659" y="3037473"/>
                      <a:pt x="38828" y="3051215"/>
                    </a:cubicBezTo>
                    <a:cubicBezTo>
                      <a:pt x="212676" y="3133083"/>
                      <a:pt x="379589" y="3212747"/>
                      <a:pt x="566790" y="3261557"/>
                    </a:cubicBezTo>
                    <a:cubicBezTo>
                      <a:pt x="753084" y="3310108"/>
                      <a:pt x="945536" y="3335193"/>
                      <a:pt x="1138117" y="3335258"/>
                    </a:cubicBezTo>
                    <a:cubicBezTo>
                      <a:pt x="1412113" y="3335387"/>
                      <a:pt x="1684294" y="3283661"/>
                      <a:pt x="1940659" y="3188699"/>
                    </a:cubicBezTo>
                    <a:close/>
                    <a:moveTo>
                      <a:pt x="739148" y="315663"/>
                    </a:moveTo>
                    <a:lnTo>
                      <a:pt x="901717" y="315663"/>
                    </a:lnTo>
                    <a:cubicBezTo>
                      <a:pt x="901717" y="314950"/>
                      <a:pt x="901652" y="314302"/>
                      <a:pt x="901652" y="313589"/>
                    </a:cubicBezTo>
                    <a:cubicBezTo>
                      <a:pt x="901652" y="207673"/>
                      <a:pt x="987410" y="121850"/>
                      <a:pt x="1093326" y="121850"/>
                    </a:cubicBezTo>
                    <a:cubicBezTo>
                      <a:pt x="1199178" y="121850"/>
                      <a:pt x="1285000" y="207673"/>
                      <a:pt x="1285000" y="313589"/>
                    </a:cubicBezTo>
                    <a:cubicBezTo>
                      <a:pt x="1285000" y="314302"/>
                      <a:pt x="1284936" y="314950"/>
                      <a:pt x="1284936" y="315663"/>
                    </a:cubicBezTo>
                    <a:lnTo>
                      <a:pt x="1444394" y="315663"/>
                    </a:lnTo>
                    <a:cubicBezTo>
                      <a:pt x="1512066" y="315663"/>
                      <a:pt x="1567034" y="370631"/>
                      <a:pt x="1567099" y="438368"/>
                    </a:cubicBezTo>
                    <a:cubicBezTo>
                      <a:pt x="1567099" y="506171"/>
                      <a:pt x="1512196" y="561073"/>
                      <a:pt x="1444459" y="561073"/>
                    </a:cubicBezTo>
                    <a:lnTo>
                      <a:pt x="739212" y="561073"/>
                    </a:lnTo>
                    <a:cubicBezTo>
                      <a:pt x="671475" y="561073"/>
                      <a:pt x="616572" y="506171"/>
                      <a:pt x="616572" y="438368"/>
                    </a:cubicBezTo>
                    <a:cubicBezTo>
                      <a:pt x="616443" y="370566"/>
                      <a:pt x="671345" y="315663"/>
                      <a:pt x="739148" y="315663"/>
                    </a:cubicBezTo>
                    <a:close/>
                    <a:moveTo>
                      <a:pt x="947545" y="3242694"/>
                    </a:moveTo>
                    <a:cubicBezTo>
                      <a:pt x="902754" y="3236536"/>
                      <a:pt x="527250" y="3151816"/>
                      <a:pt x="489070" y="3138463"/>
                    </a:cubicBezTo>
                    <a:cubicBezTo>
                      <a:pt x="358846" y="3092959"/>
                      <a:pt x="213713" y="3048038"/>
                      <a:pt x="110065" y="2949706"/>
                    </a:cubicBezTo>
                    <a:cubicBezTo>
                      <a:pt x="100018" y="2938946"/>
                      <a:pt x="104232" y="2925528"/>
                      <a:pt x="104232" y="2913277"/>
                    </a:cubicBezTo>
                    <a:cubicBezTo>
                      <a:pt x="104167" y="2412669"/>
                      <a:pt x="104167" y="1911996"/>
                      <a:pt x="104167" y="1411388"/>
                    </a:cubicBezTo>
                    <a:cubicBezTo>
                      <a:pt x="249105" y="1545890"/>
                      <a:pt x="464568" y="1699579"/>
                      <a:pt x="699283" y="1708071"/>
                    </a:cubicBezTo>
                    <a:cubicBezTo>
                      <a:pt x="1120940" y="1723433"/>
                      <a:pt x="1550245" y="1462661"/>
                      <a:pt x="1826251" y="1232548"/>
                    </a:cubicBezTo>
                    <a:cubicBezTo>
                      <a:pt x="1931325" y="1144911"/>
                      <a:pt x="2076587" y="1114056"/>
                      <a:pt x="2216081" y="1109389"/>
                    </a:cubicBezTo>
                    <a:cubicBezTo>
                      <a:pt x="2216146" y="1404128"/>
                      <a:pt x="2216210" y="1698866"/>
                      <a:pt x="2216210" y="1993540"/>
                    </a:cubicBezTo>
                    <a:cubicBezTo>
                      <a:pt x="2216210" y="2294566"/>
                      <a:pt x="2215692" y="2595722"/>
                      <a:pt x="2216729" y="2896877"/>
                    </a:cubicBezTo>
                    <a:cubicBezTo>
                      <a:pt x="2216794" y="2928574"/>
                      <a:pt x="2208043" y="2948604"/>
                      <a:pt x="2181467" y="2964290"/>
                    </a:cubicBezTo>
                    <a:cubicBezTo>
                      <a:pt x="1938649" y="3107544"/>
                      <a:pt x="1667830" y="3195764"/>
                      <a:pt x="1391824" y="3235888"/>
                    </a:cubicBezTo>
                    <a:cubicBezTo>
                      <a:pt x="1272425" y="3252093"/>
                      <a:pt x="1034016" y="3255269"/>
                      <a:pt x="947545" y="3242694"/>
                    </a:cubicBezTo>
                    <a:close/>
                  </a:path>
                </a:pathLst>
              </a:custGeom>
              <a:solidFill>
                <a:schemeClr val="accent2">
                  <a:lumMod val="20000"/>
                  <a:lumOff val="80000"/>
                </a:schemeClr>
              </a:solidFill>
              <a:ln w="6482" cap="flat">
                <a:noFill/>
                <a:prstDash val="solid"/>
                <a:miter/>
              </a:ln>
            </p:spPr>
            <p:txBody>
              <a:bodyPr rtlCol="0" anchor="ctr"/>
              <a:lstStyle/>
              <a:p>
                <a:endParaRPr lang="ko-KR" altLang="en-US"/>
              </a:p>
            </p:txBody>
          </p:sp>
          <p:sp>
            <p:nvSpPr>
              <p:cNvPr id="33" name="자유형: 도형 11">
                <a:extLst>
                  <a:ext uri="{FF2B5EF4-FFF2-40B4-BE49-F238E27FC236}">
                    <a16:creationId xmlns:a16="http://schemas.microsoft.com/office/drawing/2014/main" id="{9414732A-3ECA-DF61-90B7-ECAD32742353}"/>
                  </a:ext>
                </a:extLst>
              </p:cNvPr>
              <p:cNvSpPr/>
              <p:nvPr/>
            </p:nvSpPr>
            <p:spPr>
              <a:xfrm>
                <a:off x="9818117" y="5991350"/>
                <a:ext cx="1192351" cy="612747"/>
              </a:xfrm>
              <a:custGeom>
                <a:avLst/>
                <a:gdLst>
                  <a:gd name="connsiteX0" fmla="*/ 1165082 w 1192351"/>
                  <a:gd name="connsiteY0" fmla="*/ 96064 h 612747"/>
                  <a:gd name="connsiteX1" fmla="*/ 1050156 w 1192351"/>
                  <a:gd name="connsiteY1" fmla="*/ 97620 h 612747"/>
                  <a:gd name="connsiteX2" fmla="*/ 935812 w 1192351"/>
                  <a:gd name="connsiteY2" fmla="*/ 7649 h 612747"/>
                  <a:gd name="connsiteX3" fmla="*/ 910857 w 1192351"/>
                  <a:gd name="connsiteY3" fmla="*/ 156412 h 612747"/>
                  <a:gd name="connsiteX4" fmla="*/ 799560 w 1192351"/>
                  <a:gd name="connsiteY4" fmla="*/ 122770 h 612747"/>
                  <a:gd name="connsiteX5" fmla="*/ 676466 w 1192351"/>
                  <a:gd name="connsiteY5" fmla="*/ 31373 h 612747"/>
                  <a:gd name="connsiteX6" fmla="*/ 652093 w 1192351"/>
                  <a:gd name="connsiteY6" fmla="*/ 90619 h 612747"/>
                  <a:gd name="connsiteX7" fmla="*/ 603932 w 1192351"/>
                  <a:gd name="connsiteY7" fmla="*/ 125817 h 612747"/>
                  <a:gd name="connsiteX8" fmla="*/ 481421 w 1192351"/>
                  <a:gd name="connsiteY8" fmla="*/ 128409 h 612747"/>
                  <a:gd name="connsiteX9" fmla="*/ 384904 w 1192351"/>
                  <a:gd name="connsiteY9" fmla="*/ 192387 h 612747"/>
                  <a:gd name="connsiteX10" fmla="*/ 373042 w 1192351"/>
                  <a:gd name="connsiteY10" fmla="*/ 220584 h 612747"/>
                  <a:gd name="connsiteX11" fmla="*/ 261940 w 1192351"/>
                  <a:gd name="connsiteY11" fmla="*/ 0 h 612747"/>
                  <a:gd name="connsiteX12" fmla="*/ 183247 w 1192351"/>
                  <a:gd name="connsiteY12" fmla="*/ 129706 h 612747"/>
                  <a:gd name="connsiteX13" fmla="*/ 143513 w 1192351"/>
                  <a:gd name="connsiteY13" fmla="*/ 151809 h 612747"/>
                  <a:gd name="connsiteX14" fmla="*/ 0 w 1192351"/>
                  <a:gd name="connsiteY14" fmla="*/ 151356 h 612747"/>
                  <a:gd name="connsiteX15" fmla="*/ 97750 w 1192351"/>
                  <a:gd name="connsiteY15" fmla="*/ 247484 h 612747"/>
                  <a:gd name="connsiteX16" fmla="*/ 216565 w 1192351"/>
                  <a:gd name="connsiteY16" fmla="*/ 319111 h 612747"/>
                  <a:gd name="connsiteX17" fmla="*/ 272181 w 1192351"/>
                  <a:gd name="connsiteY17" fmla="*/ 348475 h 612747"/>
                  <a:gd name="connsiteX18" fmla="*/ 505534 w 1192351"/>
                  <a:gd name="connsiteY18" fmla="*/ 514091 h 612747"/>
                  <a:gd name="connsiteX19" fmla="*/ 553242 w 1192351"/>
                  <a:gd name="connsiteY19" fmla="*/ 566984 h 612747"/>
                  <a:gd name="connsiteX20" fmla="*/ 586819 w 1192351"/>
                  <a:gd name="connsiteY20" fmla="*/ 612748 h 612747"/>
                  <a:gd name="connsiteX21" fmla="*/ 658511 w 1192351"/>
                  <a:gd name="connsiteY21" fmla="*/ 527055 h 612747"/>
                  <a:gd name="connsiteX22" fmla="*/ 813626 w 1192351"/>
                  <a:gd name="connsiteY22" fmla="*/ 398192 h 612747"/>
                  <a:gd name="connsiteX23" fmla="*/ 875918 w 1192351"/>
                  <a:gd name="connsiteY23" fmla="*/ 360142 h 612747"/>
                  <a:gd name="connsiteX24" fmla="*/ 935424 w 1192351"/>
                  <a:gd name="connsiteY24" fmla="*/ 327343 h 612747"/>
                  <a:gd name="connsiteX25" fmla="*/ 1058064 w 1192351"/>
                  <a:gd name="connsiteY25" fmla="*/ 248522 h 612747"/>
                  <a:gd name="connsiteX26" fmla="*/ 1059749 w 1192351"/>
                  <a:gd name="connsiteY26" fmla="*/ 247290 h 612747"/>
                  <a:gd name="connsiteX27" fmla="*/ 1184140 w 1192351"/>
                  <a:gd name="connsiteY27" fmla="*/ 129835 h 612747"/>
                  <a:gd name="connsiteX28" fmla="*/ 1165082 w 1192351"/>
                  <a:gd name="connsiteY28" fmla="*/ 96064 h 61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2351" h="612747">
                    <a:moveTo>
                      <a:pt x="1165082" y="96064"/>
                    </a:moveTo>
                    <a:cubicBezTo>
                      <a:pt x="1126903" y="98592"/>
                      <a:pt x="1088465" y="97166"/>
                      <a:pt x="1050156" y="97620"/>
                    </a:cubicBezTo>
                    <a:cubicBezTo>
                      <a:pt x="958176" y="98786"/>
                      <a:pt x="958176" y="98851"/>
                      <a:pt x="935812" y="7649"/>
                    </a:cubicBezTo>
                    <a:cubicBezTo>
                      <a:pt x="935424" y="6093"/>
                      <a:pt x="921941" y="100342"/>
                      <a:pt x="910857" y="156412"/>
                    </a:cubicBezTo>
                    <a:cubicBezTo>
                      <a:pt x="883567" y="100342"/>
                      <a:pt x="875853" y="123353"/>
                      <a:pt x="799560" y="122770"/>
                    </a:cubicBezTo>
                    <a:cubicBezTo>
                      <a:pt x="737592" y="122251"/>
                      <a:pt x="698894" y="122187"/>
                      <a:pt x="676466" y="31373"/>
                    </a:cubicBezTo>
                    <a:cubicBezTo>
                      <a:pt x="660520" y="68515"/>
                      <a:pt x="661103" y="69682"/>
                      <a:pt x="652093" y="90619"/>
                    </a:cubicBezTo>
                    <a:cubicBezTo>
                      <a:pt x="640944" y="116482"/>
                      <a:pt x="631546" y="126789"/>
                      <a:pt x="603932" y="125817"/>
                    </a:cubicBezTo>
                    <a:cubicBezTo>
                      <a:pt x="563095" y="124390"/>
                      <a:pt x="522259" y="127826"/>
                      <a:pt x="481421" y="128409"/>
                    </a:cubicBezTo>
                    <a:cubicBezTo>
                      <a:pt x="406100" y="129576"/>
                      <a:pt x="408888" y="119270"/>
                      <a:pt x="384904" y="192387"/>
                    </a:cubicBezTo>
                    <a:cubicBezTo>
                      <a:pt x="383153" y="197767"/>
                      <a:pt x="377061" y="212676"/>
                      <a:pt x="373042" y="220584"/>
                    </a:cubicBezTo>
                    <a:cubicBezTo>
                      <a:pt x="335835" y="146689"/>
                      <a:pt x="300184" y="75840"/>
                      <a:pt x="261940" y="0"/>
                    </a:cubicBezTo>
                    <a:cubicBezTo>
                      <a:pt x="233095" y="47254"/>
                      <a:pt x="207167" y="87961"/>
                      <a:pt x="183247" y="129706"/>
                    </a:cubicBezTo>
                    <a:cubicBezTo>
                      <a:pt x="173719" y="146300"/>
                      <a:pt x="162440" y="152328"/>
                      <a:pt x="143513" y="151809"/>
                    </a:cubicBezTo>
                    <a:cubicBezTo>
                      <a:pt x="96907" y="150513"/>
                      <a:pt x="50236" y="151356"/>
                      <a:pt x="0" y="151356"/>
                    </a:cubicBezTo>
                    <a:cubicBezTo>
                      <a:pt x="21456" y="190702"/>
                      <a:pt x="61839" y="221686"/>
                      <a:pt x="97750" y="247484"/>
                    </a:cubicBezTo>
                    <a:cubicBezTo>
                      <a:pt x="135345" y="274579"/>
                      <a:pt x="175728" y="297331"/>
                      <a:pt x="216565" y="319111"/>
                    </a:cubicBezTo>
                    <a:cubicBezTo>
                      <a:pt x="235039" y="329029"/>
                      <a:pt x="253707" y="338687"/>
                      <a:pt x="272181" y="348475"/>
                    </a:cubicBezTo>
                    <a:cubicBezTo>
                      <a:pt x="357096" y="393460"/>
                      <a:pt x="437668" y="445575"/>
                      <a:pt x="505534" y="514091"/>
                    </a:cubicBezTo>
                    <a:cubicBezTo>
                      <a:pt x="522259" y="530944"/>
                      <a:pt x="538139" y="548705"/>
                      <a:pt x="553242" y="566984"/>
                    </a:cubicBezTo>
                    <a:cubicBezTo>
                      <a:pt x="557067" y="571651"/>
                      <a:pt x="590190" y="608015"/>
                      <a:pt x="586819" y="612748"/>
                    </a:cubicBezTo>
                    <a:cubicBezTo>
                      <a:pt x="608664" y="582541"/>
                      <a:pt x="632712" y="553955"/>
                      <a:pt x="658511" y="527055"/>
                    </a:cubicBezTo>
                    <a:cubicBezTo>
                      <a:pt x="705311" y="478375"/>
                      <a:pt x="757816" y="436177"/>
                      <a:pt x="813626" y="398192"/>
                    </a:cubicBezTo>
                    <a:cubicBezTo>
                      <a:pt x="829572" y="382246"/>
                      <a:pt x="856342" y="371097"/>
                      <a:pt x="875918" y="360142"/>
                    </a:cubicBezTo>
                    <a:cubicBezTo>
                      <a:pt x="895624" y="348993"/>
                      <a:pt x="915783" y="338622"/>
                      <a:pt x="935424" y="327343"/>
                    </a:cubicBezTo>
                    <a:cubicBezTo>
                      <a:pt x="977622" y="303100"/>
                      <a:pt x="1018588" y="276783"/>
                      <a:pt x="1058064" y="248522"/>
                    </a:cubicBezTo>
                    <a:cubicBezTo>
                      <a:pt x="1058583" y="248133"/>
                      <a:pt x="1059231" y="247679"/>
                      <a:pt x="1059749" y="247290"/>
                    </a:cubicBezTo>
                    <a:cubicBezTo>
                      <a:pt x="1105188" y="214945"/>
                      <a:pt x="1158730" y="181043"/>
                      <a:pt x="1184140" y="129835"/>
                    </a:cubicBezTo>
                    <a:cubicBezTo>
                      <a:pt x="1195937" y="106046"/>
                      <a:pt x="1199178" y="93860"/>
                      <a:pt x="1165082" y="96064"/>
                    </a:cubicBezTo>
                    <a:close/>
                  </a:path>
                </a:pathLst>
              </a:custGeom>
              <a:solidFill>
                <a:schemeClr val="accent1"/>
              </a:solidFill>
              <a:ln w="6482" cap="flat">
                <a:noFill/>
                <a:prstDash val="solid"/>
                <a:miter/>
              </a:ln>
            </p:spPr>
            <p:txBody>
              <a:bodyPr rtlCol="0" anchor="ctr"/>
              <a:lstStyle/>
              <a:p>
                <a:endParaRPr lang="ko-KR" altLang="en-US"/>
              </a:p>
            </p:txBody>
          </p:sp>
          <p:sp>
            <p:nvSpPr>
              <p:cNvPr id="34" name="자유형: 도형 12">
                <a:extLst>
                  <a:ext uri="{FF2B5EF4-FFF2-40B4-BE49-F238E27FC236}">
                    <a16:creationId xmlns:a16="http://schemas.microsoft.com/office/drawing/2014/main" id="{3988DD7A-6232-EB14-2020-FFBEB2756325}"/>
                  </a:ext>
                </a:extLst>
              </p:cNvPr>
              <p:cNvSpPr/>
              <p:nvPr/>
            </p:nvSpPr>
            <p:spPr>
              <a:xfrm>
                <a:off x="10357068" y="5867673"/>
                <a:ext cx="83065" cy="112598"/>
              </a:xfrm>
              <a:custGeom>
                <a:avLst/>
                <a:gdLst>
                  <a:gd name="connsiteX0" fmla="*/ 15134 w 83065"/>
                  <a:gd name="connsiteY0" fmla="*/ 102028 h 112598"/>
                  <a:gd name="connsiteX1" fmla="*/ 70038 w 83065"/>
                  <a:gd name="connsiteY1" fmla="*/ 101120 h 112598"/>
                  <a:gd name="connsiteX2" fmla="*/ 40739 w 83065"/>
                  <a:gd name="connsiteY2" fmla="*/ 0 h 112598"/>
                  <a:gd name="connsiteX3" fmla="*/ 15134 w 83065"/>
                  <a:gd name="connsiteY3" fmla="*/ 102028 h 112598"/>
                </a:gdLst>
                <a:ahLst/>
                <a:cxnLst>
                  <a:cxn ang="0">
                    <a:pos x="connsiteX0" y="connsiteY0"/>
                  </a:cxn>
                  <a:cxn ang="0">
                    <a:pos x="connsiteX1" y="connsiteY1"/>
                  </a:cxn>
                  <a:cxn ang="0">
                    <a:pos x="connsiteX2" y="connsiteY2"/>
                  </a:cxn>
                  <a:cxn ang="0">
                    <a:pos x="connsiteX3" y="connsiteY3"/>
                  </a:cxn>
                </a:cxnLst>
                <a:rect l="l" t="t" r="r" b="b"/>
                <a:pathLst>
                  <a:path w="83065" h="112598">
                    <a:moveTo>
                      <a:pt x="15134" y="102028"/>
                    </a:moveTo>
                    <a:cubicBezTo>
                      <a:pt x="33219" y="116807"/>
                      <a:pt x="52730" y="115705"/>
                      <a:pt x="70038" y="101120"/>
                    </a:cubicBezTo>
                    <a:cubicBezTo>
                      <a:pt x="93567" y="81415"/>
                      <a:pt x="86048" y="56264"/>
                      <a:pt x="40739" y="0"/>
                    </a:cubicBezTo>
                    <a:cubicBezTo>
                      <a:pt x="-5155" y="61320"/>
                      <a:pt x="-10145" y="81350"/>
                      <a:pt x="15134" y="102028"/>
                    </a:cubicBezTo>
                    <a:close/>
                  </a:path>
                </a:pathLst>
              </a:custGeom>
              <a:solidFill>
                <a:schemeClr val="accent1"/>
              </a:solidFill>
              <a:ln w="6482" cap="flat">
                <a:noFill/>
                <a:prstDash val="solid"/>
                <a:miter/>
              </a:ln>
            </p:spPr>
            <p:txBody>
              <a:bodyPr rtlCol="0" anchor="ctr"/>
              <a:lstStyle/>
              <a:p>
                <a:endParaRPr lang="ko-KR" altLang="en-US"/>
              </a:p>
            </p:txBody>
          </p:sp>
          <p:sp>
            <p:nvSpPr>
              <p:cNvPr id="35" name="자유형: 도형 13">
                <a:extLst>
                  <a:ext uri="{FF2B5EF4-FFF2-40B4-BE49-F238E27FC236}">
                    <a16:creationId xmlns:a16="http://schemas.microsoft.com/office/drawing/2014/main" id="{800315DC-4FE6-BF90-7807-D60A2BC446A3}"/>
                  </a:ext>
                </a:extLst>
              </p:cNvPr>
              <p:cNvSpPr/>
              <p:nvPr/>
            </p:nvSpPr>
            <p:spPr>
              <a:xfrm>
                <a:off x="947345" y="1172017"/>
                <a:ext cx="2113374" cy="2141032"/>
              </a:xfrm>
              <a:custGeom>
                <a:avLst/>
                <a:gdLst>
                  <a:gd name="connsiteX0" fmla="*/ 2078112 w 2113374"/>
                  <a:gd name="connsiteY0" fmla="*/ 1854901 h 2141032"/>
                  <a:gd name="connsiteX1" fmla="*/ 2113374 w 2113374"/>
                  <a:gd name="connsiteY1" fmla="*/ 1787488 h 2141032"/>
                  <a:gd name="connsiteX2" fmla="*/ 2112856 w 2113374"/>
                  <a:gd name="connsiteY2" fmla="*/ 884150 h 2141032"/>
                  <a:gd name="connsiteX3" fmla="*/ 2112726 w 2113374"/>
                  <a:gd name="connsiteY3" fmla="*/ 0 h 2141032"/>
                  <a:gd name="connsiteX4" fmla="*/ 1722896 w 2113374"/>
                  <a:gd name="connsiteY4" fmla="*/ 123159 h 2141032"/>
                  <a:gd name="connsiteX5" fmla="*/ 595928 w 2113374"/>
                  <a:gd name="connsiteY5" fmla="*/ 598681 h 2141032"/>
                  <a:gd name="connsiteX6" fmla="*/ 812 w 2113374"/>
                  <a:gd name="connsiteY6" fmla="*/ 301998 h 2141032"/>
                  <a:gd name="connsiteX7" fmla="*/ 877 w 2113374"/>
                  <a:gd name="connsiteY7" fmla="*/ 1803887 h 2141032"/>
                  <a:gd name="connsiteX8" fmla="*/ 6710 w 2113374"/>
                  <a:gd name="connsiteY8" fmla="*/ 1840317 h 2141032"/>
                  <a:gd name="connsiteX9" fmla="*/ 385715 w 2113374"/>
                  <a:gd name="connsiteY9" fmla="*/ 2029074 h 2141032"/>
                  <a:gd name="connsiteX10" fmla="*/ 844190 w 2113374"/>
                  <a:gd name="connsiteY10" fmla="*/ 2133305 h 2141032"/>
                  <a:gd name="connsiteX11" fmla="*/ 1288534 w 2113374"/>
                  <a:gd name="connsiteY11" fmla="*/ 2126434 h 2141032"/>
                  <a:gd name="connsiteX12" fmla="*/ 2078112 w 2113374"/>
                  <a:gd name="connsiteY12" fmla="*/ 1854901 h 2141032"/>
                  <a:gd name="connsiteX13" fmla="*/ 542192 w 2113374"/>
                  <a:gd name="connsiteY13" fmla="*/ 2013452 h 2141032"/>
                  <a:gd name="connsiteX14" fmla="*/ 81837 w 2113374"/>
                  <a:gd name="connsiteY14" fmla="*/ 1822815 h 2141032"/>
                  <a:gd name="connsiteX15" fmla="*/ 47936 w 2113374"/>
                  <a:gd name="connsiteY15" fmla="*/ 1764412 h 2141032"/>
                  <a:gd name="connsiteX16" fmla="*/ 49297 w 2113374"/>
                  <a:gd name="connsiteY16" fmla="*/ 430861 h 2141032"/>
                  <a:gd name="connsiteX17" fmla="*/ 588150 w 2113374"/>
                  <a:gd name="connsiteY17" fmla="*/ 677438 h 2141032"/>
                  <a:gd name="connsiteX18" fmla="*/ 1715053 w 2113374"/>
                  <a:gd name="connsiteY18" fmla="*/ 202175 h 2141032"/>
                  <a:gd name="connsiteX19" fmla="*/ 2063462 w 2113374"/>
                  <a:gd name="connsiteY19" fmla="*/ 81220 h 2141032"/>
                  <a:gd name="connsiteX20" fmla="*/ 2055749 w 2113374"/>
                  <a:gd name="connsiteY20" fmla="*/ 1748985 h 2141032"/>
                  <a:gd name="connsiteX21" fmla="*/ 2015366 w 2113374"/>
                  <a:gd name="connsiteY21" fmla="*/ 1817694 h 2141032"/>
                  <a:gd name="connsiteX22" fmla="*/ 1740138 w 2113374"/>
                  <a:gd name="connsiteY22" fmla="*/ 1947400 h 2141032"/>
                  <a:gd name="connsiteX23" fmla="*/ 1040402 w 2113374"/>
                  <a:gd name="connsiteY23" fmla="*/ 2080217 h 2141032"/>
                  <a:gd name="connsiteX24" fmla="*/ 542192 w 2113374"/>
                  <a:gd name="connsiteY24" fmla="*/ 2013452 h 214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13374" h="2141032">
                    <a:moveTo>
                      <a:pt x="2078112" y="1854901"/>
                    </a:moveTo>
                    <a:cubicBezTo>
                      <a:pt x="2104688" y="1839150"/>
                      <a:pt x="2113439" y="1819185"/>
                      <a:pt x="2113374" y="1787488"/>
                    </a:cubicBezTo>
                    <a:cubicBezTo>
                      <a:pt x="2112272" y="1486332"/>
                      <a:pt x="2112856" y="1185241"/>
                      <a:pt x="2112856" y="884150"/>
                    </a:cubicBezTo>
                    <a:cubicBezTo>
                      <a:pt x="2112856" y="589477"/>
                      <a:pt x="2112791" y="294803"/>
                      <a:pt x="2112726" y="0"/>
                    </a:cubicBezTo>
                    <a:cubicBezTo>
                      <a:pt x="1973167" y="4667"/>
                      <a:pt x="1827970" y="35522"/>
                      <a:pt x="1722896" y="123159"/>
                    </a:cubicBezTo>
                    <a:cubicBezTo>
                      <a:pt x="1446891" y="353271"/>
                      <a:pt x="1017585" y="614044"/>
                      <a:pt x="595928" y="598681"/>
                    </a:cubicBezTo>
                    <a:cubicBezTo>
                      <a:pt x="361213" y="590190"/>
                      <a:pt x="145750" y="436566"/>
                      <a:pt x="812" y="301998"/>
                    </a:cubicBezTo>
                    <a:cubicBezTo>
                      <a:pt x="812" y="802606"/>
                      <a:pt x="812" y="1303279"/>
                      <a:pt x="877" y="1803887"/>
                    </a:cubicBezTo>
                    <a:cubicBezTo>
                      <a:pt x="877" y="1816138"/>
                      <a:pt x="-3337" y="1829556"/>
                      <a:pt x="6710" y="1840317"/>
                    </a:cubicBezTo>
                    <a:cubicBezTo>
                      <a:pt x="110358" y="1938649"/>
                      <a:pt x="255491" y="1983570"/>
                      <a:pt x="385715" y="2029074"/>
                    </a:cubicBezTo>
                    <a:cubicBezTo>
                      <a:pt x="423895" y="2042427"/>
                      <a:pt x="799399" y="2127147"/>
                      <a:pt x="844190" y="2133305"/>
                    </a:cubicBezTo>
                    <a:cubicBezTo>
                      <a:pt x="930661" y="2145880"/>
                      <a:pt x="1169070" y="2142769"/>
                      <a:pt x="1288534" y="2126434"/>
                    </a:cubicBezTo>
                    <a:cubicBezTo>
                      <a:pt x="1564475" y="2086375"/>
                      <a:pt x="1835359" y="1998219"/>
                      <a:pt x="2078112" y="1854901"/>
                    </a:cubicBezTo>
                    <a:close/>
                    <a:moveTo>
                      <a:pt x="542192" y="2013452"/>
                    </a:moveTo>
                    <a:cubicBezTo>
                      <a:pt x="378909" y="1969244"/>
                      <a:pt x="233387" y="1897034"/>
                      <a:pt x="81837" y="1822815"/>
                    </a:cubicBezTo>
                    <a:cubicBezTo>
                      <a:pt x="56493" y="1810370"/>
                      <a:pt x="47871" y="1794294"/>
                      <a:pt x="47936" y="1764412"/>
                    </a:cubicBezTo>
                    <a:cubicBezTo>
                      <a:pt x="48455" y="1507075"/>
                      <a:pt x="49103" y="945924"/>
                      <a:pt x="49297" y="430861"/>
                    </a:cubicBezTo>
                    <a:cubicBezTo>
                      <a:pt x="190995" y="550844"/>
                      <a:pt x="382150" y="669919"/>
                      <a:pt x="588150" y="677438"/>
                    </a:cubicBezTo>
                    <a:cubicBezTo>
                      <a:pt x="1009806" y="692736"/>
                      <a:pt x="1439112" y="432158"/>
                      <a:pt x="1715053" y="202175"/>
                    </a:cubicBezTo>
                    <a:cubicBezTo>
                      <a:pt x="1809820" y="123224"/>
                      <a:pt x="1937127" y="90360"/>
                      <a:pt x="2063462" y="81220"/>
                    </a:cubicBezTo>
                    <a:cubicBezTo>
                      <a:pt x="2059962" y="725665"/>
                      <a:pt x="2054388" y="1633021"/>
                      <a:pt x="2055749" y="1748985"/>
                    </a:cubicBezTo>
                    <a:cubicBezTo>
                      <a:pt x="2056138" y="1785154"/>
                      <a:pt x="2043562" y="1801813"/>
                      <a:pt x="2015366" y="1817694"/>
                    </a:cubicBezTo>
                    <a:cubicBezTo>
                      <a:pt x="1926756" y="1867541"/>
                      <a:pt x="1834646" y="1910971"/>
                      <a:pt x="1740138" y="1947400"/>
                    </a:cubicBezTo>
                    <a:cubicBezTo>
                      <a:pt x="1516573" y="2033481"/>
                      <a:pt x="1279330" y="2080282"/>
                      <a:pt x="1040402" y="2080217"/>
                    </a:cubicBezTo>
                    <a:cubicBezTo>
                      <a:pt x="872452" y="2080217"/>
                      <a:pt x="704697" y="2057465"/>
                      <a:pt x="542192" y="2013452"/>
                    </a:cubicBezTo>
                    <a:close/>
                  </a:path>
                </a:pathLst>
              </a:custGeom>
              <a:solidFill>
                <a:schemeClr val="accent1"/>
              </a:solidFill>
              <a:ln w="6482" cap="flat">
                <a:noFill/>
                <a:prstDash val="solid"/>
                <a:miter/>
              </a:ln>
            </p:spPr>
            <p:txBody>
              <a:bodyPr rtlCol="0" anchor="ctr"/>
              <a:lstStyle/>
              <a:p>
                <a:endParaRPr lang="ko-KR" altLang="en-US"/>
              </a:p>
            </p:txBody>
          </p:sp>
          <p:sp>
            <p:nvSpPr>
              <p:cNvPr id="36" name="자유형: 도형 14">
                <a:extLst>
                  <a:ext uri="{FF2B5EF4-FFF2-40B4-BE49-F238E27FC236}">
                    <a16:creationId xmlns:a16="http://schemas.microsoft.com/office/drawing/2014/main" id="{FC8C8408-D224-28B4-6714-DB188F2EA726}"/>
                  </a:ext>
                </a:extLst>
              </p:cNvPr>
              <p:cNvSpPr/>
              <p:nvPr/>
            </p:nvSpPr>
            <p:spPr>
              <a:xfrm>
                <a:off x="994847" y="1241652"/>
                <a:ext cx="2027942" cy="2010581"/>
              </a:xfrm>
              <a:custGeom>
                <a:avLst/>
                <a:gdLst>
                  <a:gd name="connsiteX0" fmla="*/ 1967430 w 2015526"/>
                  <a:gd name="connsiteY0" fmla="*/ 1736474 h 1998996"/>
                  <a:gd name="connsiteX1" fmla="*/ 2007813 w 2015526"/>
                  <a:gd name="connsiteY1" fmla="*/ 1667765 h 1998996"/>
                  <a:gd name="connsiteX2" fmla="*/ 2015526 w 2015526"/>
                  <a:gd name="connsiteY2" fmla="*/ 0 h 1998996"/>
                  <a:gd name="connsiteX3" fmla="*/ 1667117 w 2015526"/>
                  <a:gd name="connsiteY3" fmla="*/ 120955 h 1998996"/>
                  <a:gd name="connsiteX4" fmla="*/ 540214 w 2015526"/>
                  <a:gd name="connsiteY4" fmla="*/ 596218 h 1998996"/>
                  <a:gd name="connsiteX5" fmla="*/ 1362 w 2015526"/>
                  <a:gd name="connsiteY5" fmla="*/ 349641 h 1998996"/>
                  <a:gd name="connsiteX6" fmla="*/ 0 w 2015526"/>
                  <a:gd name="connsiteY6" fmla="*/ 1683192 h 1998996"/>
                  <a:gd name="connsiteX7" fmla="*/ 33901 w 2015526"/>
                  <a:gd name="connsiteY7" fmla="*/ 1741595 h 1998996"/>
                  <a:gd name="connsiteX8" fmla="*/ 494256 w 2015526"/>
                  <a:gd name="connsiteY8" fmla="*/ 1932232 h 1998996"/>
                  <a:gd name="connsiteX9" fmla="*/ 992466 w 2015526"/>
                  <a:gd name="connsiteY9" fmla="*/ 1998997 h 1998996"/>
                  <a:gd name="connsiteX10" fmla="*/ 1692202 w 2015526"/>
                  <a:gd name="connsiteY10" fmla="*/ 1866180 h 1998996"/>
                  <a:gd name="connsiteX11" fmla="*/ 1967430 w 2015526"/>
                  <a:gd name="connsiteY11" fmla="*/ 1736474 h 199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5526" h="1998996">
                    <a:moveTo>
                      <a:pt x="1967430" y="1736474"/>
                    </a:moveTo>
                    <a:cubicBezTo>
                      <a:pt x="1995627" y="1720593"/>
                      <a:pt x="2008202" y="1703999"/>
                      <a:pt x="2007813" y="1667765"/>
                    </a:cubicBezTo>
                    <a:cubicBezTo>
                      <a:pt x="2006516" y="1551801"/>
                      <a:pt x="2012026" y="644509"/>
                      <a:pt x="2015526" y="0"/>
                    </a:cubicBezTo>
                    <a:cubicBezTo>
                      <a:pt x="1889191" y="9140"/>
                      <a:pt x="1761884" y="42004"/>
                      <a:pt x="1667117" y="120955"/>
                    </a:cubicBezTo>
                    <a:cubicBezTo>
                      <a:pt x="1391111" y="350938"/>
                      <a:pt x="961806" y="611516"/>
                      <a:pt x="540214" y="596218"/>
                    </a:cubicBezTo>
                    <a:cubicBezTo>
                      <a:pt x="334214" y="588699"/>
                      <a:pt x="143059" y="469624"/>
                      <a:pt x="1362" y="349641"/>
                    </a:cubicBezTo>
                    <a:cubicBezTo>
                      <a:pt x="1102" y="864704"/>
                      <a:pt x="519" y="1425920"/>
                      <a:pt x="0" y="1683192"/>
                    </a:cubicBezTo>
                    <a:cubicBezTo>
                      <a:pt x="-64" y="1713074"/>
                      <a:pt x="8492" y="1729214"/>
                      <a:pt x="33901" y="1741595"/>
                    </a:cubicBezTo>
                    <a:cubicBezTo>
                      <a:pt x="185452" y="1815814"/>
                      <a:pt x="330973" y="1888024"/>
                      <a:pt x="494256" y="1932232"/>
                    </a:cubicBezTo>
                    <a:cubicBezTo>
                      <a:pt x="656696" y="1976245"/>
                      <a:pt x="824516" y="1998997"/>
                      <a:pt x="992466" y="1998997"/>
                    </a:cubicBezTo>
                    <a:cubicBezTo>
                      <a:pt x="1231394" y="1999062"/>
                      <a:pt x="1468701" y="1952261"/>
                      <a:pt x="1692202" y="1866180"/>
                    </a:cubicBezTo>
                    <a:cubicBezTo>
                      <a:pt x="1786710" y="1829751"/>
                      <a:pt x="1878820" y="1786321"/>
                      <a:pt x="1967430" y="1736474"/>
                    </a:cubicBezTo>
                    <a:close/>
                  </a:path>
                </a:pathLst>
              </a:custGeom>
              <a:gradFill>
                <a:gsLst>
                  <a:gs pos="0">
                    <a:schemeClr val="accent1"/>
                  </a:gs>
                  <a:gs pos="100000">
                    <a:schemeClr val="accent1">
                      <a:lumMod val="75000"/>
                    </a:schemeClr>
                  </a:gs>
                </a:gsLst>
                <a:lin ang="18900000" scaled="1"/>
              </a:gradFill>
              <a:ln w="6482" cap="flat">
                <a:noFill/>
                <a:prstDash val="solid"/>
                <a:miter/>
              </a:ln>
            </p:spPr>
            <p:txBody>
              <a:bodyPr rtlCol="0" anchor="ctr"/>
              <a:lstStyle/>
              <a:p>
                <a:endParaRPr lang="ko-KR" altLang="en-US"/>
              </a:p>
            </p:txBody>
          </p:sp>
          <p:sp>
            <p:nvSpPr>
              <p:cNvPr id="37" name="자유형: 도형 15">
                <a:extLst>
                  <a:ext uri="{FF2B5EF4-FFF2-40B4-BE49-F238E27FC236}">
                    <a16:creationId xmlns:a16="http://schemas.microsoft.com/office/drawing/2014/main" id="{53D0ADAD-FA7B-30BF-97BB-AE847DA9431F}"/>
                  </a:ext>
                </a:extLst>
              </p:cNvPr>
              <p:cNvSpPr/>
              <p:nvPr/>
            </p:nvSpPr>
            <p:spPr>
              <a:xfrm>
                <a:off x="1811111" y="3460826"/>
                <a:ext cx="367337" cy="153170"/>
              </a:xfrm>
              <a:custGeom>
                <a:avLst/>
                <a:gdLst>
                  <a:gd name="connsiteX0" fmla="*/ 367337 w 367337"/>
                  <a:gd name="connsiteY0" fmla="*/ 110130 h 153170"/>
                  <a:gd name="connsiteX1" fmla="*/ 367337 w 367337"/>
                  <a:gd name="connsiteY1" fmla="*/ 0 h 153170"/>
                  <a:gd name="connsiteX2" fmla="*/ 0 w 367337"/>
                  <a:gd name="connsiteY2" fmla="*/ 0 h 153170"/>
                  <a:gd name="connsiteX3" fmla="*/ 0 w 367337"/>
                  <a:gd name="connsiteY3" fmla="*/ 110065 h 153170"/>
                  <a:gd name="connsiteX4" fmla="*/ 43106 w 367337"/>
                  <a:gd name="connsiteY4" fmla="*/ 153171 h 153170"/>
                  <a:gd name="connsiteX5" fmla="*/ 324297 w 367337"/>
                  <a:gd name="connsiteY5" fmla="*/ 153171 h 153170"/>
                  <a:gd name="connsiteX6" fmla="*/ 367337 w 367337"/>
                  <a:gd name="connsiteY6" fmla="*/ 110130 h 15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337" h="153170">
                    <a:moveTo>
                      <a:pt x="367337" y="110130"/>
                    </a:moveTo>
                    <a:lnTo>
                      <a:pt x="367337" y="0"/>
                    </a:lnTo>
                    <a:lnTo>
                      <a:pt x="0" y="0"/>
                    </a:lnTo>
                    <a:lnTo>
                      <a:pt x="0" y="110065"/>
                    </a:lnTo>
                    <a:cubicBezTo>
                      <a:pt x="0" y="133919"/>
                      <a:pt x="19252" y="153171"/>
                      <a:pt x="43106" y="153171"/>
                    </a:cubicBezTo>
                    <a:lnTo>
                      <a:pt x="324297" y="153171"/>
                    </a:lnTo>
                    <a:cubicBezTo>
                      <a:pt x="348150" y="153171"/>
                      <a:pt x="367402" y="133854"/>
                      <a:pt x="367337" y="110130"/>
                    </a:cubicBezTo>
                    <a:close/>
                  </a:path>
                </a:pathLst>
              </a:custGeom>
              <a:solidFill>
                <a:schemeClr val="accent2">
                  <a:lumMod val="40000"/>
                  <a:lumOff val="60000"/>
                </a:schemeClr>
              </a:solidFill>
              <a:ln w="6482" cap="flat">
                <a:noFill/>
                <a:prstDash val="solid"/>
                <a:miter/>
              </a:ln>
            </p:spPr>
            <p:txBody>
              <a:bodyPr rtlCol="0" anchor="ctr"/>
              <a:lstStyle/>
              <a:p>
                <a:endParaRPr lang="ko-KR" altLang="en-US"/>
              </a:p>
            </p:txBody>
          </p:sp>
          <p:sp>
            <p:nvSpPr>
              <p:cNvPr id="38" name="자유형: 도형 16">
                <a:extLst>
                  <a:ext uri="{FF2B5EF4-FFF2-40B4-BE49-F238E27FC236}">
                    <a16:creationId xmlns:a16="http://schemas.microsoft.com/office/drawing/2014/main" id="{C2811219-A9ED-0C8E-FE92-65F94A971B3D}"/>
                  </a:ext>
                </a:extLst>
              </p:cNvPr>
              <p:cNvSpPr/>
              <p:nvPr/>
            </p:nvSpPr>
            <p:spPr>
              <a:xfrm>
                <a:off x="1460432" y="184673"/>
                <a:ext cx="950591" cy="439223"/>
              </a:xfrm>
              <a:custGeom>
                <a:avLst/>
                <a:gdLst>
                  <a:gd name="connsiteX0" fmla="*/ 122705 w 950591"/>
                  <a:gd name="connsiteY0" fmla="*/ 439223 h 439223"/>
                  <a:gd name="connsiteX1" fmla="*/ 827951 w 950591"/>
                  <a:gd name="connsiteY1" fmla="*/ 439223 h 439223"/>
                  <a:gd name="connsiteX2" fmla="*/ 950591 w 950591"/>
                  <a:gd name="connsiteY2" fmla="*/ 316518 h 439223"/>
                  <a:gd name="connsiteX3" fmla="*/ 827886 w 950591"/>
                  <a:gd name="connsiteY3" fmla="*/ 193813 h 439223"/>
                  <a:gd name="connsiteX4" fmla="*/ 668428 w 950591"/>
                  <a:gd name="connsiteY4" fmla="*/ 193813 h 439223"/>
                  <a:gd name="connsiteX5" fmla="*/ 668493 w 950591"/>
                  <a:gd name="connsiteY5" fmla="*/ 191739 h 439223"/>
                  <a:gd name="connsiteX6" fmla="*/ 476819 w 950591"/>
                  <a:gd name="connsiteY6" fmla="*/ 0 h 439223"/>
                  <a:gd name="connsiteX7" fmla="*/ 285145 w 950591"/>
                  <a:gd name="connsiteY7" fmla="*/ 191739 h 439223"/>
                  <a:gd name="connsiteX8" fmla="*/ 285210 w 950591"/>
                  <a:gd name="connsiteY8" fmla="*/ 193813 h 439223"/>
                  <a:gd name="connsiteX9" fmla="*/ 122640 w 950591"/>
                  <a:gd name="connsiteY9" fmla="*/ 193813 h 439223"/>
                  <a:gd name="connsiteX10" fmla="*/ 0 w 950591"/>
                  <a:gd name="connsiteY10" fmla="*/ 316518 h 439223"/>
                  <a:gd name="connsiteX11" fmla="*/ 122705 w 950591"/>
                  <a:gd name="connsiteY11" fmla="*/ 439223 h 439223"/>
                  <a:gd name="connsiteX12" fmla="*/ 121538 w 950591"/>
                  <a:gd name="connsiteY12" fmla="*/ 236400 h 439223"/>
                  <a:gd name="connsiteX13" fmla="*/ 331686 w 950591"/>
                  <a:gd name="connsiteY13" fmla="*/ 236400 h 439223"/>
                  <a:gd name="connsiteX14" fmla="*/ 324621 w 950591"/>
                  <a:gd name="connsiteY14" fmla="*/ 190572 h 439223"/>
                  <a:gd name="connsiteX15" fmla="*/ 476236 w 950591"/>
                  <a:gd name="connsiteY15" fmla="*/ 38633 h 439223"/>
                  <a:gd name="connsiteX16" fmla="*/ 627851 w 950591"/>
                  <a:gd name="connsiteY16" fmla="*/ 190572 h 439223"/>
                  <a:gd name="connsiteX17" fmla="*/ 620785 w 950591"/>
                  <a:gd name="connsiteY17" fmla="*/ 236400 h 439223"/>
                  <a:gd name="connsiteX18" fmla="*/ 830933 w 950591"/>
                  <a:gd name="connsiteY18" fmla="*/ 236400 h 439223"/>
                  <a:gd name="connsiteX19" fmla="*/ 910014 w 950591"/>
                  <a:gd name="connsiteY19" fmla="*/ 315611 h 439223"/>
                  <a:gd name="connsiteX20" fmla="*/ 830933 w 950591"/>
                  <a:gd name="connsiteY20" fmla="*/ 394821 h 439223"/>
                  <a:gd name="connsiteX21" fmla="*/ 121538 w 950591"/>
                  <a:gd name="connsiteY21" fmla="*/ 394821 h 439223"/>
                  <a:gd name="connsiteX22" fmla="*/ 42457 w 950591"/>
                  <a:gd name="connsiteY22" fmla="*/ 315611 h 439223"/>
                  <a:gd name="connsiteX23" fmla="*/ 121538 w 950591"/>
                  <a:gd name="connsiteY23" fmla="*/ 236400 h 43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50591" h="439223">
                    <a:moveTo>
                      <a:pt x="122705" y="439223"/>
                    </a:moveTo>
                    <a:lnTo>
                      <a:pt x="827951" y="439223"/>
                    </a:lnTo>
                    <a:cubicBezTo>
                      <a:pt x="895688" y="439223"/>
                      <a:pt x="950591" y="384320"/>
                      <a:pt x="950591" y="316518"/>
                    </a:cubicBezTo>
                    <a:cubicBezTo>
                      <a:pt x="950527" y="248781"/>
                      <a:pt x="895559" y="193813"/>
                      <a:pt x="827886" y="193813"/>
                    </a:cubicBezTo>
                    <a:lnTo>
                      <a:pt x="668428" y="193813"/>
                    </a:lnTo>
                    <a:cubicBezTo>
                      <a:pt x="668428" y="193100"/>
                      <a:pt x="668493" y="192452"/>
                      <a:pt x="668493" y="191739"/>
                    </a:cubicBezTo>
                    <a:cubicBezTo>
                      <a:pt x="668493" y="85822"/>
                      <a:pt x="582736" y="0"/>
                      <a:pt x="476819" y="0"/>
                    </a:cubicBezTo>
                    <a:cubicBezTo>
                      <a:pt x="370967" y="0"/>
                      <a:pt x="285145" y="85822"/>
                      <a:pt x="285145" y="191739"/>
                    </a:cubicBezTo>
                    <a:cubicBezTo>
                      <a:pt x="285145" y="192452"/>
                      <a:pt x="285210" y="193100"/>
                      <a:pt x="285210" y="193813"/>
                    </a:cubicBezTo>
                    <a:lnTo>
                      <a:pt x="122640" y="193813"/>
                    </a:lnTo>
                    <a:cubicBezTo>
                      <a:pt x="54903" y="193813"/>
                      <a:pt x="0" y="248716"/>
                      <a:pt x="0" y="316518"/>
                    </a:cubicBezTo>
                    <a:cubicBezTo>
                      <a:pt x="0" y="384255"/>
                      <a:pt x="54903" y="439223"/>
                      <a:pt x="122705" y="439223"/>
                    </a:cubicBezTo>
                    <a:close/>
                    <a:moveTo>
                      <a:pt x="121538" y="236400"/>
                    </a:moveTo>
                    <a:lnTo>
                      <a:pt x="331686" y="236400"/>
                    </a:lnTo>
                    <a:cubicBezTo>
                      <a:pt x="327084" y="221945"/>
                      <a:pt x="324621" y="206583"/>
                      <a:pt x="324621" y="190572"/>
                    </a:cubicBezTo>
                    <a:cubicBezTo>
                      <a:pt x="324621" y="106630"/>
                      <a:pt x="392488" y="38633"/>
                      <a:pt x="476236" y="38633"/>
                    </a:cubicBezTo>
                    <a:cubicBezTo>
                      <a:pt x="559984" y="38633"/>
                      <a:pt x="627851" y="106630"/>
                      <a:pt x="627851" y="190572"/>
                    </a:cubicBezTo>
                    <a:cubicBezTo>
                      <a:pt x="627851" y="206583"/>
                      <a:pt x="625323" y="221945"/>
                      <a:pt x="620785" y="236400"/>
                    </a:cubicBezTo>
                    <a:lnTo>
                      <a:pt x="830933" y="236400"/>
                    </a:lnTo>
                    <a:cubicBezTo>
                      <a:pt x="874622" y="236400"/>
                      <a:pt x="910014" y="271922"/>
                      <a:pt x="910014" y="315611"/>
                    </a:cubicBezTo>
                    <a:cubicBezTo>
                      <a:pt x="910014" y="359364"/>
                      <a:pt x="874687" y="394821"/>
                      <a:pt x="830933" y="394821"/>
                    </a:cubicBezTo>
                    <a:lnTo>
                      <a:pt x="121538" y="394821"/>
                    </a:lnTo>
                    <a:cubicBezTo>
                      <a:pt x="77914" y="394821"/>
                      <a:pt x="42457" y="359300"/>
                      <a:pt x="42457" y="315611"/>
                    </a:cubicBezTo>
                    <a:cubicBezTo>
                      <a:pt x="42457" y="271922"/>
                      <a:pt x="77849" y="236400"/>
                      <a:pt x="121538" y="236400"/>
                    </a:cubicBezTo>
                    <a:close/>
                  </a:path>
                </a:pathLst>
              </a:custGeom>
              <a:solidFill>
                <a:schemeClr val="accent1"/>
              </a:solidFill>
              <a:ln w="6482" cap="flat">
                <a:noFill/>
                <a:prstDash val="solid"/>
                <a:miter/>
              </a:ln>
            </p:spPr>
            <p:txBody>
              <a:bodyPr rtlCol="0" anchor="ctr"/>
              <a:lstStyle/>
              <a:p>
                <a:endParaRPr lang="ko-KR" altLang="en-US"/>
              </a:p>
            </p:txBody>
          </p:sp>
          <p:sp>
            <p:nvSpPr>
              <p:cNvPr id="39" name="자유형: 도형 17">
                <a:extLst>
                  <a:ext uri="{FF2B5EF4-FFF2-40B4-BE49-F238E27FC236}">
                    <a16:creationId xmlns:a16="http://schemas.microsoft.com/office/drawing/2014/main" id="{CB28A8D1-1659-2F8D-23A9-7A0050514EB7}"/>
                  </a:ext>
                </a:extLst>
              </p:cNvPr>
              <p:cNvSpPr/>
              <p:nvPr/>
            </p:nvSpPr>
            <p:spPr>
              <a:xfrm>
                <a:off x="1502890" y="223371"/>
                <a:ext cx="867556" cy="356188"/>
              </a:xfrm>
              <a:custGeom>
                <a:avLst/>
                <a:gdLst>
                  <a:gd name="connsiteX0" fmla="*/ 79081 w 867556"/>
                  <a:gd name="connsiteY0" fmla="*/ 356188 h 356188"/>
                  <a:gd name="connsiteX1" fmla="*/ 788476 w 867556"/>
                  <a:gd name="connsiteY1" fmla="*/ 356188 h 356188"/>
                  <a:gd name="connsiteX2" fmla="*/ 867556 w 867556"/>
                  <a:gd name="connsiteY2" fmla="*/ 276978 h 356188"/>
                  <a:gd name="connsiteX3" fmla="*/ 788476 w 867556"/>
                  <a:gd name="connsiteY3" fmla="*/ 197767 h 356188"/>
                  <a:gd name="connsiteX4" fmla="*/ 578328 w 867556"/>
                  <a:gd name="connsiteY4" fmla="*/ 197767 h 356188"/>
                  <a:gd name="connsiteX5" fmla="*/ 585393 w 867556"/>
                  <a:gd name="connsiteY5" fmla="*/ 151939 h 356188"/>
                  <a:gd name="connsiteX6" fmla="*/ 433778 w 867556"/>
                  <a:gd name="connsiteY6" fmla="*/ 0 h 356188"/>
                  <a:gd name="connsiteX7" fmla="*/ 282163 w 867556"/>
                  <a:gd name="connsiteY7" fmla="*/ 151939 h 356188"/>
                  <a:gd name="connsiteX8" fmla="*/ 289229 w 867556"/>
                  <a:gd name="connsiteY8" fmla="*/ 197767 h 356188"/>
                  <a:gd name="connsiteX9" fmla="*/ 79081 w 867556"/>
                  <a:gd name="connsiteY9" fmla="*/ 197767 h 356188"/>
                  <a:gd name="connsiteX10" fmla="*/ 0 w 867556"/>
                  <a:gd name="connsiteY10" fmla="*/ 276978 h 356188"/>
                  <a:gd name="connsiteX11" fmla="*/ 79081 w 867556"/>
                  <a:gd name="connsiteY11" fmla="*/ 356188 h 35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7556" h="356188">
                    <a:moveTo>
                      <a:pt x="79081" y="356188"/>
                    </a:moveTo>
                    <a:lnTo>
                      <a:pt x="788476" y="356188"/>
                    </a:lnTo>
                    <a:cubicBezTo>
                      <a:pt x="832164" y="356188"/>
                      <a:pt x="867556" y="320667"/>
                      <a:pt x="867556" y="276978"/>
                    </a:cubicBezTo>
                    <a:cubicBezTo>
                      <a:pt x="867556" y="233224"/>
                      <a:pt x="832229" y="197767"/>
                      <a:pt x="788476" y="197767"/>
                    </a:cubicBezTo>
                    <a:lnTo>
                      <a:pt x="578328" y="197767"/>
                    </a:lnTo>
                    <a:cubicBezTo>
                      <a:pt x="582865" y="183312"/>
                      <a:pt x="585393" y="167950"/>
                      <a:pt x="585393" y="151939"/>
                    </a:cubicBezTo>
                    <a:cubicBezTo>
                      <a:pt x="585393" y="67997"/>
                      <a:pt x="517526" y="0"/>
                      <a:pt x="433778" y="0"/>
                    </a:cubicBezTo>
                    <a:cubicBezTo>
                      <a:pt x="350030" y="0"/>
                      <a:pt x="282163" y="67997"/>
                      <a:pt x="282163" y="151939"/>
                    </a:cubicBezTo>
                    <a:cubicBezTo>
                      <a:pt x="282163" y="167950"/>
                      <a:pt x="284626" y="183312"/>
                      <a:pt x="289229" y="197767"/>
                    </a:cubicBezTo>
                    <a:lnTo>
                      <a:pt x="79081" y="197767"/>
                    </a:lnTo>
                    <a:cubicBezTo>
                      <a:pt x="35392" y="197767"/>
                      <a:pt x="0" y="233289"/>
                      <a:pt x="0" y="276978"/>
                    </a:cubicBezTo>
                    <a:cubicBezTo>
                      <a:pt x="0" y="320667"/>
                      <a:pt x="35457" y="356188"/>
                      <a:pt x="79081" y="356188"/>
                    </a:cubicBezTo>
                    <a:close/>
                  </a:path>
                </a:pathLst>
              </a:custGeom>
              <a:solidFill>
                <a:srgbClr val="FFFFFF"/>
              </a:solidFill>
              <a:ln w="6482" cap="flat">
                <a:noFill/>
                <a:prstDash val="solid"/>
                <a:miter/>
              </a:ln>
            </p:spPr>
            <p:txBody>
              <a:bodyPr rtlCol="0" anchor="ctr"/>
              <a:lstStyle/>
              <a:p>
                <a:endParaRPr lang="ko-KR" altLang="en-US"/>
              </a:p>
            </p:txBody>
          </p:sp>
        </p:grpSp>
        <p:sp>
          <p:nvSpPr>
            <p:cNvPr id="23" name="자유형: 도형 29">
              <a:extLst>
                <a:ext uri="{FF2B5EF4-FFF2-40B4-BE49-F238E27FC236}">
                  <a16:creationId xmlns:a16="http://schemas.microsoft.com/office/drawing/2014/main" id="{D23382CA-6115-3ABB-E285-15C5DFA21665}"/>
                </a:ext>
              </a:extLst>
            </p:cNvPr>
            <p:cNvSpPr/>
            <p:nvPr/>
          </p:nvSpPr>
          <p:spPr>
            <a:xfrm>
              <a:off x="1396251" y="2992655"/>
              <a:ext cx="701107" cy="216401"/>
            </a:xfrm>
            <a:custGeom>
              <a:avLst/>
              <a:gdLst/>
              <a:ahLst/>
              <a:cxnLst/>
              <a:rect l="l" t="t" r="r" b="b"/>
              <a:pathLst>
                <a:path w="1062484" h="327942">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24" name="더하기 기호 30">
              <a:extLst>
                <a:ext uri="{FF2B5EF4-FFF2-40B4-BE49-F238E27FC236}">
                  <a16:creationId xmlns:a16="http://schemas.microsoft.com/office/drawing/2014/main" id="{9F70A269-6689-FBC9-3449-AD2E94EE12D5}"/>
                </a:ext>
              </a:extLst>
            </p:cNvPr>
            <p:cNvSpPr/>
            <p:nvPr/>
          </p:nvSpPr>
          <p:spPr>
            <a:xfrm>
              <a:off x="1479099" y="2482968"/>
              <a:ext cx="535410" cy="53541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1" name="Image 40">
            <a:extLst>
              <a:ext uri="{FF2B5EF4-FFF2-40B4-BE49-F238E27FC236}">
                <a16:creationId xmlns:a16="http://schemas.microsoft.com/office/drawing/2014/main" id="{F80E71EB-5D1E-8E36-2E68-698B11F9F137}"/>
              </a:ext>
            </a:extLst>
          </p:cNvPr>
          <p:cNvPicPr>
            <a:picLocks noChangeAspect="1"/>
          </p:cNvPicPr>
          <p:nvPr/>
        </p:nvPicPr>
        <p:blipFill>
          <a:blip r:embed="rId2">
            <a:extLst>
              <a:ext uri="{28A0092B-C50C-407E-A947-70E740481C1C}">
                <a14:useLocalDpi xmlns:a14="http://schemas.microsoft.com/office/drawing/2010/main" val="0"/>
              </a:ext>
            </a:extLst>
          </a:blip>
          <a:srcRect l="3557" t="20999" r="4722" b="8297"/>
          <a:stretch/>
        </p:blipFill>
        <p:spPr>
          <a:xfrm>
            <a:off x="6914021" y="472304"/>
            <a:ext cx="5136590" cy="2603182"/>
          </a:xfrm>
          <a:prstGeom prst="rect">
            <a:avLst/>
          </a:prstGeom>
        </p:spPr>
      </p:pic>
      <p:sp>
        <p:nvSpPr>
          <p:cNvPr id="42" name="Rectangle 41">
            <a:extLst>
              <a:ext uri="{FF2B5EF4-FFF2-40B4-BE49-F238E27FC236}">
                <a16:creationId xmlns:a16="http://schemas.microsoft.com/office/drawing/2014/main" id="{1F054101-0F71-D3E3-C47C-48683FEFB23C}"/>
              </a:ext>
            </a:extLst>
          </p:cNvPr>
          <p:cNvSpPr/>
          <p:nvPr/>
        </p:nvSpPr>
        <p:spPr>
          <a:xfrm>
            <a:off x="5906948" y="73756"/>
            <a:ext cx="6199972" cy="38208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10000"/>
                  </a:schemeClr>
                </a:solidFill>
                <a:latin typeface="Aharoni" panose="02010803020104030203" pitchFamily="2" charset="-79"/>
                <a:cs typeface="Aharoni" panose="02010803020104030203" pitchFamily="2" charset="-79"/>
              </a:rPr>
              <a:t>Pre-processing des variables du modèle </a:t>
            </a:r>
          </a:p>
        </p:txBody>
      </p:sp>
      <p:pic>
        <p:nvPicPr>
          <p:cNvPr id="44" name="Image 43">
            <a:extLst>
              <a:ext uri="{FF2B5EF4-FFF2-40B4-BE49-F238E27FC236}">
                <a16:creationId xmlns:a16="http://schemas.microsoft.com/office/drawing/2014/main" id="{1F5545F2-4FE1-6F2F-6215-BBA8BB456E3E}"/>
              </a:ext>
            </a:extLst>
          </p:cNvPr>
          <p:cNvPicPr>
            <a:picLocks noChangeAspect="1"/>
          </p:cNvPicPr>
          <p:nvPr/>
        </p:nvPicPr>
        <p:blipFill>
          <a:blip r:embed="rId3">
            <a:extLst>
              <a:ext uri="{28A0092B-C50C-407E-A947-70E740481C1C}">
                <a14:useLocalDpi xmlns:a14="http://schemas.microsoft.com/office/drawing/2010/main" val="0"/>
              </a:ext>
            </a:extLst>
          </a:blip>
          <a:srcRect l="5544" t="20999" r="2787" b="11803"/>
          <a:stretch/>
        </p:blipFill>
        <p:spPr>
          <a:xfrm>
            <a:off x="107204" y="4721232"/>
            <a:ext cx="3995039" cy="2005689"/>
          </a:xfrm>
          <a:prstGeom prst="rect">
            <a:avLst/>
          </a:prstGeom>
        </p:spPr>
      </p:pic>
      <p:pic>
        <p:nvPicPr>
          <p:cNvPr id="47" name="Image 46">
            <a:extLst>
              <a:ext uri="{FF2B5EF4-FFF2-40B4-BE49-F238E27FC236}">
                <a16:creationId xmlns:a16="http://schemas.microsoft.com/office/drawing/2014/main" id="{7A2C3D38-F50D-A2FD-2BDE-BD7E4EAAA2A2}"/>
              </a:ext>
            </a:extLst>
          </p:cNvPr>
          <p:cNvPicPr>
            <a:picLocks noChangeAspect="1"/>
          </p:cNvPicPr>
          <p:nvPr/>
        </p:nvPicPr>
        <p:blipFill>
          <a:blip r:embed="rId4">
            <a:extLst>
              <a:ext uri="{28A0092B-C50C-407E-A947-70E740481C1C}">
                <a14:useLocalDpi xmlns:a14="http://schemas.microsoft.com/office/drawing/2010/main" val="0"/>
              </a:ext>
            </a:extLst>
          </a:blip>
          <a:srcRect l="3065" t="9593" r="4117" b="6153"/>
          <a:stretch/>
        </p:blipFill>
        <p:spPr>
          <a:xfrm>
            <a:off x="7078240" y="3652551"/>
            <a:ext cx="4972371" cy="2733145"/>
          </a:xfrm>
          <a:prstGeom prst="rect">
            <a:avLst/>
          </a:prstGeom>
        </p:spPr>
      </p:pic>
      <p:pic>
        <p:nvPicPr>
          <p:cNvPr id="48" name="Image 47">
            <a:extLst>
              <a:ext uri="{FF2B5EF4-FFF2-40B4-BE49-F238E27FC236}">
                <a16:creationId xmlns:a16="http://schemas.microsoft.com/office/drawing/2014/main" id="{8213A249-12C0-64A8-9F50-1DC258919576}"/>
              </a:ext>
            </a:extLst>
          </p:cNvPr>
          <p:cNvPicPr>
            <a:picLocks noChangeAspect="1"/>
          </p:cNvPicPr>
          <p:nvPr/>
        </p:nvPicPr>
        <p:blipFill>
          <a:blip r:embed="rId5">
            <a:extLst>
              <a:ext uri="{28A0092B-C50C-407E-A947-70E740481C1C}">
                <a14:useLocalDpi xmlns:a14="http://schemas.microsoft.com/office/drawing/2010/main" val="0"/>
              </a:ext>
            </a:extLst>
          </a:blip>
          <a:srcRect l="2979" t="8975" r="2720" b="7102"/>
          <a:stretch/>
        </p:blipFill>
        <p:spPr>
          <a:xfrm>
            <a:off x="306992" y="1518660"/>
            <a:ext cx="6727538" cy="3170991"/>
          </a:xfrm>
          <a:prstGeom prst="rect">
            <a:avLst/>
          </a:prstGeom>
        </p:spPr>
      </p:pic>
      <p:sp>
        <p:nvSpPr>
          <p:cNvPr id="49" name="Rectangle 48">
            <a:extLst>
              <a:ext uri="{FF2B5EF4-FFF2-40B4-BE49-F238E27FC236}">
                <a16:creationId xmlns:a16="http://schemas.microsoft.com/office/drawing/2014/main" id="{7D833971-883D-50AB-BFE8-C19FD1804FD9}"/>
              </a:ext>
            </a:extLst>
          </p:cNvPr>
          <p:cNvSpPr/>
          <p:nvPr/>
        </p:nvSpPr>
        <p:spPr>
          <a:xfrm>
            <a:off x="263069" y="4183033"/>
            <a:ext cx="1754187" cy="5489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bg2">
                    <a:lumMod val="10000"/>
                  </a:schemeClr>
                </a:solidFill>
                <a:latin typeface="Aharoni" panose="02010803020104030203" pitchFamily="2" charset="-79"/>
                <a:cs typeface="Aharoni" panose="02010803020104030203" pitchFamily="2" charset="-79"/>
              </a:rPr>
              <a:t>Pipeline</a:t>
            </a:r>
          </a:p>
        </p:txBody>
      </p:sp>
    </p:spTree>
    <p:extLst>
      <p:ext uri="{BB962C8B-B14F-4D97-AF65-F5344CB8AC3E}">
        <p14:creationId xmlns:p14="http://schemas.microsoft.com/office/powerpoint/2010/main" val="128782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2A270E4-5955-489B-80BA-92A17A520E0A}"/>
              </a:ext>
            </a:extLst>
          </p:cNvPr>
          <p:cNvGraphicFramePr/>
          <p:nvPr>
            <p:extLst>
              <p:ext uri="{D42A27DB-BD31-4B8C-83A1-F6EECF244321}">
                <p14:modId xmlns:p14="http://schemas.microsoft.com/office/powerpoint/2010/main" val="626479905"/>
              </p:ext>
            </p:extLst>
          </p:nvPr>
        </p:nvGraphicFramePr>
        <p:xfrm>
          <a:off x="1902834" y="961409"/>
          <a:ext cx="2316082" cy="218160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44444D2-DFDE-4F46-BCEA-98BF87C06ED5}"/>
              </a:ext>
            </a:extLst>
          </p:cNvPr>
          <p:cNvSpPr txBox="1"/>
          <p:nvPr/>
        </p:nvSpPr>
        <p:spPr>
          <a:xfrm>
            <a:off x="2314042" y="3046423"/>
            <a:ext cx="1411731" cy="400110"/>
          </a:xfrm>
          <a:prstGeom prst="rect">
            <a:avLst/>
          </a:prstGeom>
          <a:noFill/>
        </p:spPr>
        <p:txBody>
          <a:bodyPr wrap="square" rtlCol="0">
            <a:spAutoFit/>
          </a:bodyPr>
          <a:lstStyle/>
          <a:p>
            <a:pPr algn="ctr"/>
            <a:r>
              <a:rPr lang="en-US" altLang="ko-KR" sz="2000" b="1" dirty="0">
                <a:solidFill>
                  <a:srgbClr val="FF0000"/>
                </a:solidFill>
                <a:latin typeface="Arial Black" panose="020B0A04020102020204" pitchFamily="34" charset="0"/>
                <a:ea typeface="FZShuTi" pitchFamily="2" charset="-122"/>
                <a:cs typeface="Arial" pitchFamily="34" charset="0"/>
              </a:rPr>
              <a:t>Douala 3</a:t>
            </a:r>
            <a:endParaRPr lang="ko-KR" altLang="en-US" sz="2000" b="1" dirty="0">
              <a:solidFill>
                <a:srgbClr val="FF0000"/>
              </a:solidFill>
              <a:latin typeface="Arial Black" panose="020B0A04020102020204" pitchFamily="34" charset="0"/>
              <a:cs typeface="Arial" pitchFamily="34" charset="0"/>
            </a:endParaRPr>
          </a:p>
        </p:txBody>
      </p:sp>
      <p:sp>
        <p:nvSpPr>
          <p:cNvPr id="9" name="TextBox 8">
            <a:extLst>
              <a:ext uri="{FF2B5EF4-FFF2-40B4-BE49-F238E27FC236}">
                <a16:creationId xmlns:a16="http://schemas.microsoft.com/office/drawing/2014/main" id="{A7D7BF13-1D1C-4EF6-9607-CE8BB1937016}"/>
              </a:ext>
            </a:extLst>
          </p:cNvPr>
          <p:cNvSpPr txBox="1"/>
          <p:nvPr/>
        </p:nvSpPr>
        <p:spPr>
          <a:xfrm>
            <a:off x="2548054" y="1836766"/>
            <a:ext cx="1177720" cy="430887"/>
          </a:xfrm>
          <a:prstGeom prst="rect">
            <a:avLst/>
          </a:prstGeom>
          <a:noFill/>
        </p:spPr>
        <p:txBody>
          <a:bodyPr wrap="square" lIns="0" tIns="0" rIns="0" bIns="0" rtlCol="0">
            <a:spAutoFit/>
          </a:bodyPr>
          <a:lstStyle/>
          <a:p>
            <a:pPr algn="ctr"/>
            <a:r>
              <a:rPr lang="en-US" altLang="ko-KR" sz="2800" b="1" dirty="0">
                <a:solidFill>
                  <a:schemeClr val="accent1"/>
                </a:solidFill>
                <a:cs typeface="Arial" pitchFamily="34" charset="0"/>
              </a:rPr>
              <a:t>40,36</a:t>
            </a:r>
            <a:r>
              <a:rPr lang="en-US" altLang="ko-KR" sz="2000" b="1" dirty="0">
                <a:solidFill>
                  <a:schemeClr val="accent1"/>
                </a:solidFill>
                <a:cs typeface="Arial" pitchFamily="34" charset="0"/>
              </a:rPr>
              <a:t>%</a:t>
            </a:r>
            <a:endParaRPr lang="ko-KR" altLang="en-US" sz="2000" b="1" dirty="0">
              <a:solidFill>
                <a:schemeClr val="accent1"/>
              </a:solidFill>
              <a:cs typeface="Arial" pitchFamily="34" charset="0"/>
            </a:endParaRPr>
          </a:p>
        </p:txBody>
      </p:sp>
      <p:sp>
        <p:nvSpPr>
          <p:cNvPr id="143" name="Text Placeholder 1">
            <a:extLst>
              <a:ext uri="{FF2B5EF4-FFF2-40B4-BE49-F238E27FC236}">
                <a16:creationId xmlns:a16="http://schemas.microsoft.com/office/drawing/2014/main" id="{D735F7F3-C1B5-4B60-A00A-4EB618DDFB5A}"/>
              </a:ext>
            </a:extLst>
          </p:cNvPr>
          <p:cNvSpPr txBox="1">
            <a:spLocks/>
          </p:cNvSpPr>
          <p:nvPr/>
        </p:nvSpPr>
        <p:spPr>
          <a:xfrm>
            <a:off x="2091913" y="133696"/>
            <a:ext cx="8576289"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200" dirty="0"/>
              <a:t>Cartographie de la Répartition des candidats</a:t>
            </a:r>
            <a:endParaRPr lang="en-US" sz="3200" dirty="0"/>
          </a:p>
        </p:txBody>
      </p:sp>
      <p:pic>
        <p:nvPicPr>
          <p:cNvPr id="147" name="Image 146">
            <a:extLst>
              <a:ext uri="{FF2B5EF4-FFF2-40B4-BE49-F238E27FC236}">
                <a16:creationId xmlns:a16="http://schemas.microsoft.com/office/drawing/2014/main" id="{2C2BBDFD-6CCF-4F32-5E98-5DC337ED9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848" y="773732"/>
            <a:ext cx="7462837" cy="2743690"/>
          </a:xfrm>
          <a:prstGeom prst="rect">
            <a:avLst/>
          </a:prstGeom>
        </p:spPr>
      </p:pic>
      <p:graphicFrame>
        <p:nvGraphicFramePr>
          <p:cNvPr id="151" name="Objet 150">
            <a:extLst>
              <a:ext uri="{FF2B5EF4-FFF2-40B4-BE49-F238E27FC236}">
                <a16:creationId xmlns:a16="http://schemas.microsoft.com/office/drawing/2014/main" id="{BC4699F0-F378-B99E-5F94-9B22A58C729E}"/>
              </a:ext>
            </a:extLst>
          </p:cNvPr>
          <p:cNvGraphicFramePr>
            <a:graphicFrameLocks noChangeAspect="1"/>
          </p:cNvGraphicFramePr>
          <p:nvPr>
            <p:extLst>
              <p:ext uri="{D42A27DB-BD31-4B8C-83A1-F6EECF244321}">
                <p14:modId xmlns:p14="http://schemas.microsoft.com/office/powerpoint/2010/main" val="3070539440"/>
              </p:ext>
            </p:extLst>
          </p:nvPr>
        </p:nvGraphicFramePr>
        <p:xfrm>
          <a:off x="1323274" y="6233062"/>
          <a:ext cx="28575" cy="28575"/>
        </p:xfrm>
        <a:graphic>
          <a:graphicData uri="http://schemas.openxmlformats.org/presentationml/2006/ole">
            <mc:AlternateContent xmlns:mc="http://schemas.openxmlformats.org/markup-compatibility/2006">
              <mc:Choice xmlns:v="urn:schemas-microsoft-com:vml" Requires="v">
                <p:oleObj name="HTML Document" r:id="rId4" imgW="0" imgH="0" progId="htmlfile">
                  <p:link updateAutomatic="1"/>
                </p:oleObj>
              </mc:Choice>
              <mc:Fallback>
                <p:oleObj name="HTML Document" r:id="rId4" imgW="0" imgH="0" progId="htmlfile">
                  <p:link updateAutomatic="1"/>
                  <p:pic>
                    <p:nvPicPr>
                      <p:cNvPr id="144" name="Objet 143">
                        <a:extLst>
                          <a:ext uri="{FF2B5EF4-FFF2-40B4-BE49-F238E27FC236}">
                            <a16:creationId xmlns:a16="http://schemas.microsoft.com/office/drawing/2014/main" id="{BC4699F0-F378-B99E-5F94-9B22A58C729E}"/>
                          </a:ext>
                        </a:extLst>
                      </p:cNvPr>
                      <p:cNvPicPr/>
                      <p:nvPr/>
                    </p:nvPicPr>
                    <p:blipFill>
                      <a:blip r:embed="rId5"/>
                      <a:stretch>
                        <a:fillRect/>
                      </a:stretch>
                    </p:blipFill>
                    <p:spPr>
                      <a:xfrm>
                        <a:off x="1323274" y="6233062"/>
                        <a:ext cx="28575" cy="28575"/>
                      </a:xfrm>
                      <a:prstGeom prst="rect">
                        <a:avLst/>
                      </a:prstGeom>
                    </p:spPr>
                  </p:pic>
                </p:oleObj>
              </mc:Fallback>
            </mc:AlternateContent>
          </a:graphicData>
        </a:graphic>
      </p:graphicFrame>
      <p:pic>
        <p:nvPicPr>
          <p:cNvPr id="153" name="Image 152">
            <a:extLst>
              <a:ext uri="{FF2B5EF4-FFF2-40B4-BE49-F238E27FC236}">
                <a16:creationId xmlns:a16="http://schemas.microsoft.com/office/drawing/2014/main" id="{10F245B7-68B0-0810-64CC-0AD25CEBA287}"/>
              </a:ext>
            </a:extLst>
          </p:cNvPr>
          <p:cNvPicPr>
            <a:picLocks noChangeAspect="1"/>
          </p:cNvPicPr>
          <p:nvPr/>
        </p:nvPicPr>
        <p:blipFill>
          <a:blip r:embed="rId6"/>
          <a:stretch>
            <a:fillRect/>
          </a:stretch>
        </p:blipFill>
        <p:spPr>
          <a:xfrm>
            <a:off x="6472238" y="3736668"/>
            <a:ext cx="5366364" cy="3074415"/>
          </a:xfrm>
          <a:prstGeom prst="rect">
            <a:avLst/>
          </a:prstGeom>
        </p:spPr>
      </p:pic>
      <p:grpSp>
        <p:nvGrpSpPr>
          <p:cNvPr id="10" name="Groupe 9">
            <a:extLst>
              <a:ext uri="{FF2B5EF4-FFF2-40B4-BE49-F238E27FC236}">
                <a16:creationId xmlns:a16="http://schemas.microsoft.com/office/drawing/2014/main" id="{94F4FE88-A042-DF9E-6A73-FF7AD6C082D6}"/>
              </a:ext>
            </a:extLst>
          </p:cNvPr>
          <p:cNvGrpSpPr/>
          <p:nvPr/>
        </p:nvGrpSpPr>
        <p:grpSpPr>
          <a:xfrm>
            <a:off x="4089261" y="3972015"/>
            <a:ext cx="2290796" cy="2289622"/>
            <a:chOff x="877040" y="4184428"/>
            <a:chExt cx="2290796" cy="2289622"/>
          </a:xfrm>
        </p:grpSpPr>
        <p:grpSp>
          <p:nvGrpSpPr>
            <p:cNvPr id="2" name="Group 6">
              <a:extLst>
                <a:ext uri="{FF2B5EF4-FFF2-40B4-BE49-F238E27FC236}">
                  <a16:creationId xmlns:a16="http://schemas.microsoft.com/office/drawing/2014/main" id="{3056C3D2-D128-9965-DBD9-90E2432182CF}"/>
                </a:ext>
              </a:extLst>
            </p:cNvPr>
            <p:cNvGrpSpPr/>
            <p:nvPr/>
          </p:nvGrpSpPr>
          <p:grpSpPr>
            <a:xfrm>
              <a:off x="877040" y="4184428"/>
              <a:ext cx="2290796" cy="2289622"/>
              <a:chOff x="4574848" y="1897856"/>
              <a:chExt cx="3028217" cy="3026664"/>
            </a:xfrm>
          </p:grpSpPr>
          <p:sp>
            <p:nvSpPr>
              <p:cNvPr id="3" name="Freeform: Shape 7">
                <a:extLst>
                  <a:ext uri="{FF2B5EF4-FFF2-40B4-BE49-F238E27FC236}">
                    <a16:creationId xmlns:a16="http://schemas.microsoft.com/office/drawing/2014/main" id="{6C289571-9DCC-9CAF-8375-379760BEDABA}"/>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6">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4" name="Freeform: Shape 8">
                <a:extLst>
                  <a:ext uri="{FF2B5EF4-FFF2-40B4-BE49-F238E27FC236}">
                    <a16:creationId xmlns:a16="http://schemas.microsoft.com/office/drawing/2014/main" id="{266719F8-1DDA-8949-0F17-268C88C6BABD}"/>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60000"/>
                  <a:lumOff val="40000"/>
                </a:schemeClr>
              </a:solidFill>
              <a:ln w="9525" cap="flat">
                <a:noFill/>
                <a:prstDash val="solid"/>
                <a:miter/>
              </a:ln>
            </p:spPr>
            <p:txBody>
              <a:bodyPr rtlCol="0" anchor="ctr"/>
              <a:lstStyle/>
              <a:p>
                <a:endParaRPr lang="en-US" dirty="0"/>
              </a:p>
            </p:txBody>
          </p:sp>
        </p:grpSp>
        <p:sp>
          <p:nvSpPr>
            <p:cNvPr id="5" name="TextBox 14">
              <a:extLst>
                <a:ext uri="{FF2B5EF4-FFF2-40B4-BE49-F238E27FC236}">
                  <a16:creationId xmlns:a16="http://schemas.microsoft.com/office/drawing/2014/main" id="{A1E83219-FFF1-4B62-8264-D37F8D925513}"/>
                </a:ext>
              </a:extLst>
            </p:cNvPr>
            <p:cNvSpPr txBox="1"/>
            <p:nvPr/>
          </p:nvSpPr>
          <p:spPr>
            <a:xfrm>
              <a:off x="1495360" y="4856680"/>
              <a:ext cx="1054154" cy="492443"/>
            </a:xfrm>
            <a:prstGeom prst="rect">
              <a:avLst/>
            </a:prstGeom>
            <a:noFill/>
          </p:spPr>
          <p:txBody>
            <a:bodyPr wrap="square" lIns="0" tIns="0" rIns="0" bIns="0" rtlCol="0">
              <a:spAutoFit/>
            </a:bodyPr>
            <a:lstStyle/>
            <a:p>
              <a:pPr algn="ctr"/>
              <a:r>
                <a:rPr lang="en-US" altLang="ko-KR" sz="3200" b="1" dirty="0">
                  <a:solidFill>
                    <a:schemeClr val="accent3"/>
                  </a:solidFill>
                  <a:cs typeface="Arial" pitchFamily="34" charset="0"/>
                </a:rPr>
                <a:t>271</a:t>
              </a:r>
              <a:endParaRPr lang="ko-KR" altLang="en-US" sz="2400" b="1" dirty="0">
                <a:solidFill>
                  <a:schemeClr val="accent3"/>
                </a:solidFill>
                <a:cs typeface="Arial" pitchFamily="34" charset="0"/>
              </a:endParaRPr>
            </a:p>
          </p:txBody>
        </p:sp>
        <p:sp>
          <p:nvSpPr>
            <p:cNvPr id="6" name="TextBox 13">
              <a:extLst>
                <a:ext uri="{FF2B5EF4-FFF2-40B4-BE49-F238E27FC236}">
                  <a16:creationId xmlns:a16="http://schemas.microsoft.com/office/drawing/2014/main" id="{B271B20B-F594-4F0D-9763-BCEF1C4F7A28}"/>
                </a:ext>
              </a:extLst>
            </p:cNvPr>
            <p:cNvSpPr txBox="1"/>
            <p:nvPr/>
          </p:nvSpPr>
          <p:spPr>
            <a:xfrm>
              <a:off x="1316571" y="5412916"/>
              <a:ext cx="1411731" cy="523220"/>
            </a:xfrm>
            <a:prstGeom prst="rect">
              <a:avLst/>
            </a:prstGeom>
            <a:noFill/>
          </p:spPr>
          <p:txBody>
            <a:bodyPr wrap="square" rtlCol="0">
              <a:spAutoFit/>
            </a:bodyPr>
            <a:lstStyle>
              <a:defPPr>
                <a:defRPr lang="en-US"/>
              </a:defPPr>
              <a:lvl1pPr algn="ctr">
                <a:defRPr sz="2000" b="1">
                  <a:solidFill>
                    <a:srgbClr val="FF0000"/>
                  </a:solidFill>
                  <a:latin typeface="Arial Black" panose="020B0A04020102020204" pitchFamily="34" charset="0"/>
                  <a:ea typeface="FZShuTi" pitchFamily="2" charset="-122"/>
                  <a:cs typeface="Arial" pitchFamily="34" charset="0"/>
                </a:defRPr>
              </a:lvl1pPr>
            </a:lstStyle>
            <a:p>
              <a:r>
                <a:rPr lang="en-US" altLang="ko-KR" sz="1400" dirty="0"/>
                <a:t>Quartiers </a:t>
              </a:r>
              <a:r>
                <a:rPr lang="fr-FR" altLang="ko-KR" sz="1400" dirty="0"/>
                <a:t>géolocalisés </a:t>
              </a:r>
              <a:endParaRPr lang="ko-KR" altLang="en-US" sz="1400" dirty="0"/>
            </a:p>
          </p:txBody>
        </p:sp>
      </p:grpSp>
      <p:pic>
        <p:nvPicPr>
          <p:cNvPr id="11" name="Image 10">
            <a:extLst>
              <a:ext uri="{FF2B5EF4-FFF2-40B4-BE49-F238E27FC236}">
                <a16:creationId xmlns:a16="http://schemas.microsoft.com/office/drawing/2014/main" id="{5A0A788A-5816-7A67-9108-12D2F85CC6E5}"/>
              </a:ext>
            </a:extLst>
          </p:cNvPr>
          <p:cNvPicPr>
            <a:picLocks noChangeAspect="1"/>
          </p:cNvPicPr>
          <p:nvPr/>
        </p:nvPicPr>
        <p:blipFill>
          <a:blip r:embed="rId7">
            <a:extLst>
              <a:ext uri="{28A0092B-C50C-407E-A947-70E740481C1C}">
                <a14:useLocalDpi xmlns:a14="http://schemas.microsoft.com/office/drawing/2010/main" val="0"/>
              </a:ext>
            </a:extLst>
          </a:blip>
          <a:srcRect l="1084" t="21901" b="8065"/>
          <a:stretch/>
        </p:blipFill>
        <p:spPr>
          <a:xfrm>
            <a:off x="188279" y="4083766"/>
            <a:ext cx="5531484" cy="2539116"/>
          </a:xfrm>
          <a:prstGeom prst="rect">
            <a:avLst/>
          </a:prstGeom>
        </p:spPr>
      </p:pic>
      <p:sp>
        <p:nvSpPr>
          <p:cNvPr id="12" name="Teardrop 14">
            <a:extLst>
              <a:ext uri="{FF2B5EF4-FFF2-40B4-BE49-F238E27FC236}">
                <a16:creationId xmlns:a16="http://schemas.microsoft.com/office/drawing/2014/main" id="{382612E4-6392-C012-061E-CF27E9ADDC31}"/>
              </a:ext>
            </a:extLst>
          </p:cNvPr>
          <p:cNvSpPr/>
          <p:nvPr/>
        </p:nvSpPr>
        <p:spPr>
          <a:xfrm rot="18900000">
            <a:off x="53615" y="311767"/>
            <a:ext cx="906682" cy="965563"/>
          </a:xfrm>
          <a:custGeom>
            <a:avLst/>
            <a:gdLst>
              <a:gd name="connsiteX0" fmla="*/ 0 w 1237749"/>
              <a:gd name="connsiteY0" fmla="*/ 618875 h 1237749"/>
              <a:gd name="connsiteX1" fmla="*/ 618875 w 1237749"/>
              <a:gd name="connsiteY1" fmla="*/ 0 h 1237749"/>
              <a:gd name="connsiteX2" fmla="*/ 1476443 w 1237749"/>
              <a:gd name="connsiteY2" fmla="*/ -238694 h 1237749"/>
              <a:gd name="connsiteX3" fmla="*/ 1237749 w 1237749"/>
              <a:gd name="connsiteY3" fmla="*/ 618875 h 1237749"/>
              <a:gd name="connsiteX4" fmla="*/ 618874 w 1237749"/>
              <a:gd name="connsiteY4" fmla="*/ 1237750 h 1237749"/>
              <a:gd name="connsiteX5" fmla="*/ -1 w 1237749"/>
              <a:gd name="connsiteY5" fmla="*/ 618875 h 1237749"/>
              <a:gd name="connsiteX6" fmla="*/ 0 w 1237749"/>
              <a:gd name="connsiteY6" fmla="*/ 618875 h 1237749"/>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444" h="1476444">
                <a:moveTo>
                  <a:pt x="1" y="857569"/>
                </a:moveTo>
                <a:cubicBezTo>
                  <a:pt x="1" y="515774"/>
                  <a:pt x="224685" y="327981"/>
                  <a:pt x="618876" y="238694"/>
                </a:cubicBezTo>
                <a:cubicBezTo>
                  <a:pt x="900377" y="174932"/>
                  <a:pt x="1148421" y="116962"/>
                  <a:pt x="1476444" y="0"/>
                </a:cubicBezTo>
                <a:cubicBezTo>
                  <a:pt x="1359484" y="328024"/>
                  <a:pt x="1322086" y="543600"/>
                  <a:pt x="1237750" y="857569"/>
                </a:cubicBezTo>
                <a:cubicBezTo>
                  <a:pt x="1149083" y="1187663"/>
                  <a:pt x="960670" y="1476444"/>
                  <a:pt x="618875" y="1476444"/>
                </a:cubicBezTo>
                <a:cubicBezTo>
                  <a:pt x="277080" y="1476444"/>
                  <a:pt x="0" y="1199364"/>
                  <a:pt x="0" y="857569"/>
                </a:cubicBezTo>
                <a:lnTo>
                  <a:pt x="1" y="85756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ardrop 14">
            <a:extLst>
              <a:ext uri="{FF2B5EF4-FFF2-40B4-BE49-F238E27FC236}">
                <a16:creationId xmlns:a16="http://schemas.microsoft.com/office/drawing/2014/main" id="{6D7B71F0-995E-E4CE-AB33-D954D54AA610}"/>
              </a:ext>
            </a:extLst>
          </p:cNvPr>
          <p:cNvSpPr/>
          <p:nvPr/>
        </p:nvSpPr>
        <p:spPr>
          <a:xfrm rot="18900000">
            <a:off x="293026" y="196246"/>
            <a:ext cx="1030838" cy="1148600"/>
          </a:xfrm>
          <a:custGeom>
            <a:avLst/>
            <a:gdLst>
              <a:gd name="connsiteX0" fmla="*/ 0 w 1237749"/>
              <a:gd name="connsiteY0" fmla="*/ 618875 h 1237749"/>
              <a:gd name="connsiteX1" fmla="*/ 618875 w 1237749"/>
              <a:gd name="connsiteY1" fmla="*/ 0 h 1237749"/>
              <a:gd name="connsiteX2" fmla="*/ 1476443 w 1237749"/>
              <a:gd name="connsiteY2" fmla="*/ -238694 h 1237749"/>
              <a:gd name="connsiteX3" fmla="*/ 1237749 w 1237749"/>
              <a:gd name="connsiteY3" fmla="*/ 618875 h 1237749"/>
              <a:gd name="connsiteX4" fmla="*/ 618874 w 1237749"/>
              <a:gd name="connsiteY4" fmla="*/ 1237750 h 1237749"/>
              <a:gd name="connsiteX5" fmla="*/ -1 w 1237749"/>
              <a:gd name="connsiteY5" fmla="*/ 618875 h 1237749"/>
              <a:gd name="connsiteX6" fmla="*/ 0 w 1237749"/>
              <a:gd name="connsiteY6" fmla="*/ 618875 h 1237749"/>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 name="connsiteX0" fmla="*/ 1 w 1476444"/>
              <a:gd name="connsiteY0" fmla="*/ 857569 h 1476444"/>
              <a:gd name="connsiteX1" fmla="*/ 618876 w 1476444"/>
              <a:gd name="connsiteY1" fmla="*/ 238694 h 1476444"/>
              <a:gd name="connsiteX2" fmla="*/ 1476444 w 1476444"/>
              <a:gd name="connsiteY2" fmla="*/ 0 h 1476444"/>
              <a:gd name="connsiteX3" fmla="*/ 1237750 w 1476444"/>
              <a:gd name="connsiteY3" fmla="*/ 857569 h 1476444"/>
              <a:gd name="connsiteX4" fmla="*/ 618875 w 1476444"/>
              <a:gd name="connsiteY4" fmla="*/ 1476444 h 1476444"/>
              <a:gd name="connsiteX5" fmla="*/ 0 w 1476444"/>
              <a:gd name="connsiteY5" fmla="*/ 857569 h 1476444"/>
              <a:gd name="connsiteX6" fmla="*/ 1 w 1476444"/>
              <a:gd name="connsiteY6" fmla="*/ 857569 h 147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444" h="1476444">
                <a:moveTo>
                  <a:pt x="1" y="857569"/>
                </a:moveTo>
                <a:cubicBezTo>
                  <a:pt x="1" y="515774"/>
                  <a:pt x="224685" y="327981"/>
                  <a:pt x="618876" y="238694"/>
                </a:cubicBezTo>
                <a:cubicBezTo>
                  <a:pt x="900377" y="174932"/>
                  <a:pt x="1148421" y="116962"/>
                  <a:pt x="1476444" y="0"/>
                </a:cubicBezTo>
                <a:cubicBezTo>
                  <a:pt x="1359484" y="328024"/>
                  <a:pt x="1322086" y="543600"/>
                  <a:pt x="1237750" y="857569"/>
                </a:cubicBezTo>
                <a:cubicBezTo>
                  <a:pt x="1149083" y="1187663"/>
                  <a:pt x="960670" y="1476444"/>
                  <a:pt x="618875" y="1476444"/>
                </a:cubicBezTo>
                <a:cubicBezTo>
                  <a:pt x="277080" y="1476444"/>
                  <a:pt x="0" y="1199364"/>
                  <a:pt x="0" y="857569"/>
                </a:cubicBezTo>
                <a:lnTo>
                  <a:pt x="1" y="85756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3104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fr-FR" b="1" dirty="0"/>
              <a:t>Conditions de Santé &amp; Éligibilité</a:t>
            </a:r>
            <a:endParaRPr lang="en-US" b="1" dirty="0"/>
          </a:p>
        </p:txBody>
      </p:sp>
      <p:sp>
        <p:nvSpPr>
          <p:cNvPr id="4" name="직사각형 34">
            <a:extLst>
              <a:ext uri="{FF2B5EF4-FFF2-40B4-BE49-F238E27FC236}">
                <a16:creationId xmlns:a16="http://schemas.microsoft.com/office/drawing/2014/main" id="{FB4520A7-ABFA-4604-A4AF-67EE0C69904C}"/>
              </a:ext>
            </a:extLst>
          </p:cNvPr>
          <p:cNvSpPr/>
          <p:nvPr/>
        </p:nvSpPr>
        <p:spPr>
          <a:xfrm>
            <a:off x="836648" y="1464676"/>
            <a:ext cx="4099071" cy="333524"/>
          </a:xfrm>
          <a:prstGeom prst="rect">
            <a:avLst/>
          </a:prstGeom>
          <a:noFill/>
        </p:spPr>
        <p:txBody>
          <a:bodyPr lIns="0" anchor="ctr"/>
          <a:lstStyle/>
          <a:p>
            <a:r>
              <a:rPr lang="en-US" altLang="ko-KR" sz="2800" b="1" dirty="0">
                <a:solidFill>
                  <a:schemeClr val="accent3"/>
                </a:solidFill>
              </a:rPr>
              <a:t>Statut d’</a:t>
            </a:r>
            <a:r>
              <a:rPr lang="fr-FR" altLang="ko-KR" sz="2800" b="1" dirty="0">
                <a:solidFill>
                  <a:schemeClr val="accent3"/>
                </a:solidFill>
              </a:rPr>
              <a:t>éligibilité </a:t>
            </a:r>
            <a:endParaRPr lang="en-US" altLang="ko-KR" sz="2800" b="1" dirty="0">
              <a:solidFill>
                <a:schemeClr val="accent1"/>
              </a:solidFill>
            </a:endParaRPr>
          </a:p>
        </p:txBody>
      </p:sp>
      <p:sp>
        <p:nvSpPr>
          <p:cNvPr id="5" name="직사각형 35">
            <a:extLst>
              <a:ext uri="{FF2B5EF4-FFF2-40B4-BE49-F238E27FC236}">
                <a16:creationId xmlns:a16="http://schemas.microsoft.com/office/drawing/2014/main" id="{DAB760A8-65AB-4967-89A1-3407F6DA5315}"/>
              </a:ext>
            </a:extLst>
          </p:cNvPr>
          <p:cNvSpPr/>
          <p:nvPr/>
        </p:nvSpPr>
        <p:spPr>
          <a:xfrm>
            <a:off x="836647" y="1835136"/>
            <a:ext cx="4293292" cy="561226"/>
          </a:xfrm>
          <a:prstGeom prst="rect">
            <a:avLst/>
          </a:prstGeom>
          <a:noFill/>
        </p:spPr>
        <p:txBody>
          <a:bodyPr lIns="0" anchor="ctr"/>
          <a:lstStyle/>
          <a:p>
            <a:r>
              <a:rPr lang="en-US" altLang="ko-KR" sz="2800" b="1" dirty="0">
                <a:solidFill>
                  <a:schemeClr val="accent6"/>
                </a:solidFill>
              </a:rPr>
              <a:t>Raison de non </a:t>
            </a:r>
            <a:r>
              <a:rPr lang="fr-FR" altLang="ko-KR" sz="2800" b="1" dirty="0">
                <a:solidFill>
                  <a:schemeClr val="accent6"/>
                </a:solidFill>
              </a:rPr>
              <a:t>éligibilité </a:t>
            </a:r>
            <a:endParaRPr lang="en-US" altLang="ko-KR" sz="2800" b="1" dirty="0">
              <a:solidFill>
                <a:schemeClr val="accent6"/>
              </a:solidFill>
            </a:endParaRPr>
          </a:p>
        </p:txBody>
      </p:sp>
      <p:sp>
        <p:nvSpPr>
          <p:cNvPr id="16" name="직사각형 1">
            <a:extLst>
              <a:ext uri="{FF2B5EF4-FFF2-40B4-BE49-F238E27FC236}">
                <a16:creationId xmlns:a16="http://schemas.microsoft.com/office/drawing/2014/main" id="{6CB12932-7F00-4B1F-8133-B5973F6E95A4}"/>
              </a:ext>
            </a:extLst>
          </p:cNvPr>
          <p:cNvSpPr/>
          <p:nvPr/>
        </p:nvSpPr>
        <p:spPr>
          <a:xfrm>
            <a:off x="9205673" y="3229498"/>
            <a:ext cx="809926" cy="360040"/>
          </a:xfrm>
          <a:prstGeom prst="roundRect">
            <a:avLst>
              <a:gd name="adj" fmla="val 50000"/>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cs typeface="Arial" pitchFamily="34" charset="0"/>
              </a:rPr>
              <a:t>9,23%</a:t>
            </a:r>
            <a:endParaRPr lang="ko-KR" altLang="en-US" sz="1400" b="1" dirty="0">
              <a:cs typeface="Arial" pitchFamily="34" charset="0"/>
            </a:endParaRPr>
          </a:p>
        </p:txBody>
      </p:sp>
      <p:sp>
        <p:nvSpPr>
          <p:cNvPr id="17" name="직사각형 1">
            <a:extLst>
              <a:ext uri="{FF2B5EF4-FFF2-40B4-BE49-F238E27FC236}">
                <a16:creationId xmlns:a16="http://schemas.microsoft.com/office/drawing/2014/main" id="{BEE3E43A-455D-465F-B9E1-E79A3D620716}"/>
              </a:ext>
            </a:extLst>
          </p:cNvPr>
          <p:cNvSpPr/>
          <p:nvPr/>
        </p:nvSpPr>
        <p:spPr>
          <a:xfrm>
            <a:off x="9305482" y="1847888"/>
            <a:ext cx="809926" cy="36004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solidFill>
                  <a:schemeClr val="bg1"/>
                </a:solidFill>
                <a:cs typeface="Arial" pitchFamily="34" charset="0"/>
              </a:rPr>
              <a:t>86,9%</a:t>
            </a:r>
            <a:endParaRPr lang="ko-KR" altLang="en-US" sz="1400" b="1" dirty="0">
              <a:solidFill>
                <a:schemeClr val="bg1"/>
              </a:solidFill>
              <a:cs typeface="Arial" pitchFamily="34" charset="0"/>
            </a:endParaRPr>
          </a:p>
        </p:txBody>
      </p:sp>
      <p:sp>
        <p:nvSpPr>
          <p:cNvPr id="18" name="직사각형 1">
            <a:extLst>
              <a:ext uri="{FF2B5EF4-FFF2-40B4-BE49-F238E27FC236}">
                <a16:creationId xmlns:a16="http://schemas.microsoft.com/office/drawing/2014/main" id="{5D2ABE0F-B6C7-49FB-A4C7-1FAACE8C6C74}"/>
              </a:ext>
            </a:extLst>
          </p:cNvPr>
          <p:cNvSpPr/>
          <p:nvPr/>
        </p:nvSpPr>
        <p:spPr>
          <a:xfrm>
            <a:off x="9205673" y="5124427"/>
            <a:ext cx="809926"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solidFill>
                  <a:schemeClr val="bg1"/>
                </a:solidFill>
                <a:cs typeface="Arial" pitchFamily="34" charset="0"/>
              </a:rPr>
              <a:t>3,89%</a:t>
            </a:r>
            <a:endParaRPr lang="ko-KR" altLang="en-US" sz="1400" b="1" dirty="0">
              <a:solidFill>
                <a:schemeClr val="bg1"/>
              </a:solidFill>
              <a:cs typeface="Arial" pitchFamily="34" charset="0"/>
            </a:endParaRPr>
          </a:p>
        </p:txBody>
      </p:sp>
      <p:grpSp>
        <p:nvGrpSpPr>
          <p:cNvPr id="19" name="그룹 44">
            <a:extLst>
              <a:ext uri="{FF2B5EF4-FFF2-40B4-BE49-F238E27FC236}">
                <a16:creationId xmlns:a16="http://schemas.microsoft.com/office/drawing/2014/main" id="{ABAEB54A-A353-44FA-98F7-003040215D32}"/>
              </a:ext>
            </a:extLst>
          </p:cNvPr>
          <p:cNvGrpSpPr/>
          <p:nvPr/>
        </p:nvGrpSpPr>
        <p:grpSpPr>
          <a:xfrm>
            <a:off x="9305482" y="2209956"/>
            <a:ext cx="2691053" cy="488504"/>
            <a:chOff x="809000" y="2175122"/>
            <a:chExt cx="3024000" cy="488504"/>
          </a:xfrm>
        </p:grpSpPr>
        <p:sp>
          <p:nvSpPr>
            <p:cNvPr id="20" name="TextBox 19">
              <a:extLst>
                <a:ext uri="{FF2B5EF4-FFF2-40B4-BE49-F238E27FC236}">
                  <a16:creationId xmlns:a16="http://schemas.microsoft.com/office/drawing/2014/main" id="{43B9F2F7-5990-4ABD-9302-FD0E11094D64}"/>
                </a:ext>
              </a:extLst>
            </p:cNvPr>
            <p:cNvSpPr txBox="1"/>
            <p:nvPr/>
          </p:nvSpPr>
          <p:spPr>
            <a:xfrm>
              <a:off x="809000" y="2386627"/>
              <a:ext cx="3024000" cy="276999"/>
            </a:xfrm>
            <a:prstGeom prst="rect">
              <a:avLst/>
            </a:prstGeom>
            <a:noFill/>
          </p:spPr>
          <p:txBody>
            <a:bodyPr wrap="square" rtlCol="0">
              <a:spAutoFit/>
            </a:bodyPr>
            <a:lstStyle/>
            <a:p>
              <a:r>
                <a:rPr lang="en-US" altLang="ko-KR" sz="1200" dirty="0" err="1">
                  <a:solidFill>
                    <a:schemeClr val="bg2">
                      <a:lumMod val="10000"/>
                    </a:schemeClr>
                  </a:solidFill>
                  <a:cs typeface="Arial" pitchFamily="34" charset="0"/>
                </a:rPr>
                <a:t>Aucune</a:t>
              </a:r>
              <a:r>
                <a:rPr lang="en-US" altLang="ko-KR" sz="1200" dirty="0">
                  <a:solidFill>
                    <a:schemeClr val="bg2">
                      <a:lumMod val="10000"/>
                    </a:schemeClr>
                  </a:solidFill>
                  <a:cs typeface="Arial" pitchFamily="34" charset="0"/>
                </a:rPr>
                <a:t> raison de non </a:t>
              </a:r>
              <a:r>
                <a:rPr lang="fr-FR" altLang="ko-KR" sz="1200" dirty="0">
                  <a:solidFill>
                    <a:schemeClr val="bg2">
                      <a:lumMod val="10000"/>
                    </a:schemeClr>
                  </a:solidFill>
                  <a:cs typeface="Arial" pitchFamily="34" charset="0"/>
                </a:rPr>
                <a:t>éligibilité</a:t>
              </a:r>
              <a:r>
                <a:rPr lang="en-US" altLang="ko-KR" sz="1200" dirty="0">
                  <a:solidFill>
                    <a:schemeClr val="bg2">
                      <a:lumMod val="10000"/>
                    </a:schemeClr>
                  </a:solidFill>
                  <a:cs typeface="Arial" pitchFamily="34" charset="0"/>
                </a:rPr>
                <a:t>. </a:t>
              </a:r>
            </a:p>
          </p:txBody>
        </p:sp>
        <p:sp>
          <p:nvSpPr>
            <p:cNvPr id="21" name="TextBox 20">
              <a:extLst>
                <a:ext uri="{FF2B5EF4-FFF2-40B4-BE49-F238E27FC236}">
                  <a16:creationId xmlns:a16="http://schemas.microsoft.com/office/drawing/2014/main" id="{0EAEB374-5C2A-4DE8-92E9-6C1B144F63FD}"/>
                </a:ext>
              </a:extLst>
            </p:cNvPr>
            <p:cNvSpPr txBox="1"/>
            <p:nvPr/>
          </p:nvSpPr>
          <p:spPr>
            <a:xfrm>
              <a:off x="809000" y="2175122"/>
              <a:ext cx="3024000" cy="276999"/>
            </a:xfrm>
            <a:prstGeom prst="rect">
              <a:avLst/>
            </a:prstGeom>
            <a:noFill/>
          </p:spPr>
          <p:txBody>
            <a:bodyPr wrap="square" rtlCol="0">
              <a:spAutoFit/>
            </a:bodyPr>
            <a:lstStyle/>
            <a:p>
              <a:r>
                <a:rPr lang="fr-FR" altLang="ko-KR" sz="1200" b="1" dirty="0">
                  <a:solidFill>
                    <a:schemeClr val="tx1">
                      <a:lumMod val="75000"/>
                      <a:lumOff val="25000"/>
                    </a:schemeClr>
                  </a:solidFill>
                  <a:cs typeface="Arial" pitchFamily="34" charset="0"/>
                </a:rPr>
                <a:t>Éligible </a:t>
              </a:r>
              <a:endParaRPr lang="ko-KR" altLang="en-US" sz="1200" b="1" dirty="0">
                <a:solidFill>
                  <a:schemeClr val="tx1">
                    <a:lumMod val="75000"/>
                    <a:lumOff val="25000"/>
                  </a:schemeClr>
                </a:solidFill>
                <a:cs typeface="Arial" pitchFamily="34" charset="0"/>
              </a:endParaRPr>
            </a:p>
          </p:txBody>
        </p:sp>
      </p:grpSp>
      <p:grpSp>
        <p:nvGrpSpPr>
          <p:cNvPr id="22" name="그룹 43">
            <a:extLst>
              <a:ext uri="{FF2B5EF4-FFF2-40B4-BE49-F238E27FC236}">
                <a16:creationId xmlns:a16="http://schemas.microsoft.com/office/drawing/2014/main" id="{980037B0-6A38-45BD-AE4C-A16E967C19A3}"/>
              </a:ext>
            </a:extLst>
          </p:cNvPr>
          <p:cNvGrpSpPr/>
          <p:nvPr/>
        </p:nvGrpSpPr>
        <p:grpSpPr>
          <a:xfrm>
            <a:off x="9205673" y="3591566"/>
            <a:ext cx="2691053" cy="673170"/>
            <a:chOff x="809000" y="3618211"/>
            <a:chExt cx="3024000" cy="673170"/>
          </a:xfrm>
        </p:grpSpPr>
        <p:sp>
          <p:nvSpPr>
            <p:cNvPr id="23" name="TextBox 22">
              <a:extLst>
                <a:ext uri="{FF2B5EF4-FFF2-40B4-BE49-F238E27FC236}">
                  <a16:creationId xmlns:a16="http://schemas.microsoft.com/office/drawing/2014/main" id="{0BE6A19B-09DC-4950-A055-C062B3101F86}"/>
                </a:ext>
              </a:extLst>
            </p:cNvPr>
            <p:cNvSpPr txBox="1"/>
            <p:nvPr/>
          </p:nvSpPr>
          <p:spPr>
            <a:xfrm>
              <a:off x="809000" y="3829716"/>
              <a:ext cx="3024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Les raisons operations </a:t>
              </a:r>
              <a:r>
                <a:rPr lang="en-US" altLang="ko-KR" sz="1200" dirty="0">
                  <a:solidFill>
                    <a:schemeClr val="bg2">
                      <a:lumMod val="10000"/>
                    </a:schemeClr>
                  </a:solidFill>
                  <a:cs typeface="Arial" pitchFamily="34" charset="0"/>
                </a:rPr>
                <a:t>sont</a:t>
              </a:r>
              <a:r>
                <a:rPr lang="en-US" altLang="ko-KR" sz="1200" dirty="0">
                  <a:solidFill>
                    <a:schemeClr val="tx1">
                      <a:lumMod val="75000"/>
                      <a:lumOff val="25000"/>
                    </a:schemeClr>
                  </a:solidFill>
                  <a:cs typeface="Arial" pitchFamily="34" charset="0"/>
                </a:rPr>
                <a:t> les plus </a:t>
              </a:r>
              <a:r>
                <a:rPr lang="fr-FR" altLang="ko-KR" sz="1200" dirty="0">
                  <a:solidFill>
                    <a:schemeClr val="tx1">
                      <a:lumMod val="75000"/>
                      <a:lumOff val="25000"/>
                    </a:schemeClr>
                  </a:solidFill>
                  <a:cs typeface="Arial" pitchFamily="34" charset="0"/>
                </a:rPr>
                <a:t>récurrentes.</a:t>
              </a:r>
              <a:endParaRPr lang="en-US" altLang="ko-KR"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11C666F0-79D6-4717-BB36-ABB83BCEEC31}"/>
                </a:ext>
              </a:extLst>
            </p:cNvPr>
            <p:cNvSpPr txBox="1"/>
            <p:nvPr/>
          </p:nvSpPr>
          <p:spPr>
            <a:xfrm>
              <a:off x="809000" y="3618211"/>
              <a:ext cx="3024000" cy="276999"/>
            </a:xfrm>
            <a:prstGeom prst="rect">
              <a:avLst/>
            </a:prstGeom>
            <a:noFill/>
          </p:spPr>
          <p:txBody>
            <a:bodyPr wrap="square" rtlCol="0">
              <a:spAutoFit/>
            </a:bodyPr>
            <a:lstStyle/>
            <a:p>
              <a:r>
                <a:rPr lang="fr-FR" altLang="ko-KR" sz="1200" b="1" dirty="0">
                  <a:solidFill>
                    <a:schemeClr val="tx1">
                      <a:lumMod val="75000"/>
                      <a:lumOff val="25000"/>
                    </a:schemeClr>
                  </a:solidFill>
                  <a:cs typeface="Arial" pitchFamily="34" charset="0"/>
                </a:rPr>
                <a:t>Temporellement non éligible </a:t>
              </a:r>
              <a:endParaRPr lang="ko-KR" altLang="en-US" sz="1200" b="1" dirty="0">
                <a:solidFill>
                  <a:schemeClr val="tx1">
                    <a:lumMod val="75000"/>
                    <a:lumOff val="25000"/>
                  </a:schemeClr>
                </a:solidFill>
                <a:cs typeface="Arial" pitchFamily="34" charset="0"/>
              </a:endParaRPr>
            </a:p>
          </p:txBody>
        </p:sp>
      </p:grpSp>
      <p:grpSp>
        <p:nvGrpSpPr>
          <p:cNvPr id="25" name="그룹 42">
            <a:extLst>
              <a:ext uri="{FF2B5EF4-FFF2-40B4-BE49-F238E27FC236}">
                <a16:creationId xmlns:a16="http://schemas.microsoft.com/office/drawing/2014/main" id="{900E2004-58D1-4B37-94F5-F7A6EB4CA013}"/>
              </a:ext>
            </a:extLst>
          </p:cNvPr>
          <p:cNvGrpSpPr/>
          <p:nvPr/>
        </p:nvGrpSpPr>
        <p:grpSpPr>
          <a:xfrm>
            <a:off x="9205673" y="5486495"/>
            <a:ext cx="2691053" cy="673170"/>
            <a:chOff x="809000" y="5061300"/>
            <a:chExt cx="3024000" cy="673170"/>
          </a:xfrm>
        </p:grpSpPr>
        <p:sp>
          <p:nvSpPr>
            <p:cNvPr id="26" name="TextBox 25">
              <a:extLst>
                <a:ext uri="{FF2B5EF4-FFF2-40B4-BE49-F238E27FC236}">
                  <a16:creationId xmlns:a16="http://schemas.microsoft.com/office/drawing/2014/main" id="{A7E59AF5-0A08-4A43-9E0E-1FC1C0AFE183}"/>
                </a:ext>
              </a:extLst>
            </p:cNvPr>
            <p:cNvSpPr txBox="1"/>
            <p:nvPr/>
          </p:nvSpPr>
          <p:spPr>
            <a:xfrm>
              <a:off x="809000" y="5272805"/>
              <a:ext cx="3024000" cy="461665"/>
            </a:xfrm>
            <a:prstGeom prst="rect">
              <a:avLst/>
            </a:prstGeom>
            <a:noFill/>
          </p:spPr>
          <p:txBody>
            <a:bodyPr wrap="square" rtlCol="0">
              <a:spAutoFit/>
            </a:bodyPr>
            <a:lstStyle/>
            <a:p>
              <a:r>
                <a:rPr lang="en-US" altLang="ko-KR" sz="1200" dirty="0">
                  <a:solidFill>
                    <a:schemeClr val="bg2">
                      <a:lumMod val="10000"/>
                    </a:schemeClr>
                  </a:solidFill>
                  <a:cs typeface="Arial" pitchFamily="34" charset="0"/>
                </a:rPr>
                <a:t>Nombreux sont porteurs de VIH-SIDA</a:t>
              </a:r>
            </a:p>
          </p:txBody>
        </p:sp>
        <p:sp>
          <p:nvSpPr>
            <p:cNvPr id="27" name="TextBox 26">
              <a:extLst>
                <a:ext uri="{FF2B5EF4-FFF2-40B4-BE49-F238E27FC236}">
                  <a16:creationId xmlns:a16="http://schemas.microsoft.com/office/drawing/2014/main" id="{20F6211C-34F6-411C-B2BE-CF634F658148}"/>
                </a:ext>
              </a:extLst>
            </p:cNvPr>
            <p:cNvSpPr txBox="1"/>
            <p:nvPr/>
          </p:nvSpPr>
          <p:spPr>
            <a:xfrm>
              <a:off x="809000" y="5061300"/>
              <a:ext cx="3024000" cy="276999"/>
            </a:xfrm>
            <a:prstGeom prst="rect">
              <a:avLst/>
            </a:prstGeom>
            <a:noFill/>
          </p:spPr>
          <p:txBody>
            <a:bodyPr wrap="square" rtlCol="0">
              <a:spAutoFit/>
            </a:bodyPr>
            <a:lstStyle/>
            <a:p>
              <a:r>
                <a:rPr lang="fr-FR" altLang="ko-KR" sz="1200" b="1" dirty="0">
                  <a:solidFill>
                    <a:schemeClr val="bg2">
                      <a:lumMod val="10000"/>
                    </a:schemeClr>
                  </a:solidFill>
                  <a:cs typeface="Arial" pitchFamily="34" charset="0"/>
                </a:rPr>
                <a:t>Définitivement non éligible </a:t>
              </a:r>
              <a:endParaRPr lang="ko-KR" altLang="en-US" sz="1200" b="1" dirty="0">
                <a:solidFill>
                  <a:schemeClr val="bg2">
                    <a:lumMod val="10000"/>
                  </a:schemeClr>
                </a:solidFill>
                <a:cs typeface="Arial" pitchFamily="34" charset="0"/>
              </a:endParaRPr>
            </a:p>
          </p:txBody>
        </p:sp>
      </p:grpSp>
      <p:pic>
        <p:nvPicPr>
          <p:cNvPr id="7" name="Image 6">
            <a:extLst>
              <a:ext uri="{FF2B5EF4-FFF2-40B4-BE49-F238E27FC236}">
                <a16:creationId xmlns:a16="http://schemas.microsoft.com/office/drawing/2014/main" id="{7E964509-2908-D20E-C3EF-D49B01D13FAD}"/>
              </a:ext>
            </a:extLst>
          </p:cNvPr>
          <p:cNvPicPr>
            <a:picLocks noChangeAspect="1"/>
          </p:cNvPicPr>
          <p:nvPr/>
        </p:nvPicPr>
        <p:blipFill>
          <a:blip r:embed="rId2">
            <a:extLst>
              <a:ext uri="{28A0092B-C50C-407E-A947-70E740481C1C}">
                <a14:useLocalDpi xmlns:a14="http://schemas.microsoft.com/office/drawing/2010/main" val="0"/>
              </a:ext>
            </a:extLst>
          </a:blip>
          <a:srcRect l="8613"/>
          <a:stretch/>
        </p:blipFill>
        <p:spPr>
          <a:xfrm>
            <a:off x="168162" y="2625206"/>
            <a:ext cx="8761354" cy="3524667"/>
          </a:xfrm>
          <a:prstGeom prst="rect">
            <a:avLst/>
          </a:prstGeom>
        </p:spPr>
      </p:pic>
      <p:grpSp>
        <p:nvGrpSpPr>
          <p:cNvPr id="8" name="그룹 44">
            <a:extLst>
              <a:ext uri="{FF2B5EF4-FFF2-40B4-BE49-F238E27FC236}">
                <a16:creationId xmlns:a16="http://schemas.microsoft.com/office/drawing/2014/main" id="{20CC22AE-C189-F4DB-765A-23A2EE19EF06}"/>
              </a:ext>
            </a:extLst>
          </p:cNvPr>
          <p:cNvGrpSpPr/>
          <p:nvPr/>
        </p:nvGrpSpPr>
        <p:grpSpPr>
          <a:xfrm>
            <a:off x="0" y="119607"/>
            <a:ext cx="842176" cy="1082565"/>
            <a:chOff x="3402110" y="-25"/>
            <a:chExt cx="2130761" cy="2942401"/>
          </a:xfrm>
        </p:grpSpPr>
        <p:grpSp>
          <p:nvGrpSpPr>
            <p:cNvPr id="9" name="그룹 45">
              <a:extLst>
                <a:ext uri="{FF2B5EF4-FFF2-40B4-BE49-F238E27FC236}">
                  <a16:creationId xmlns:a16="http://schemas.microsoft.com/office/drawing/2014/main" id="{4CC2F4CC-B5F9-3F05-715E-4D8F9017106A}"/>
                </a:ext>
              </a:extLst>
            </p:cNvPr>
            <p:cNvGrpSpPr/>
            <p:nvPr/>
          </p:nvGrpSpPr>
          <p:grpSpPr>
            <a:xfrm>
              <a:off x="3402110" y="-25"/>
              <a:ext cx="2130761" cy="2942401"/>
              <a:chOff x="3402110" y="-25"/>
              <a:chExt cx="4968868" cy="6861588"/>
            </a:xfrm>
          </p:grpSpPr>
          <p:sp>
            <p:nvSpPr>
              <p:cNvPr id="13" name="자유형: 도형 49">
                <a:extLst>
                  <a:ext uri="{FF2B5EF4-FFF2-40B4-BE49-F238E27FC236}">
                    <a16:creationId xmlns:a16="http://schemas.microsoft.com/office/drawing/2014/main" id="{E843C63E-DDBC-F1FA-570C-7C2FF8D38AC1}"/>
                  </a:ext>
                </a:extLst>
              </p:cNvPr>
              <p:cNvSpPr/>
              <p:nvPr/>
            </p:nvSpPr>
            <p:spPr>
              <a:xfrm>
                <a:off x="3402110" y="4455747"/>
                <a:ext cx="4968868" cy="2405816"/>
              </a:xfrm>
              <a:custGeom>
                <a:avLst/>
                <a:gdLst>
                  <a:gd name="connsiteX0" fmla="*/ 2785551 w 4968868"/>
                  <a:gd name="connsiteY0" fmla="*/ 161377 h 2405816"/>
                  <a:gd name="connsiteX1" fmla="*/ 2687644 w 4968868"/>
                  <a:gd name="connsiteY1" fmla="*/ 450628 h 2405816"/>
                  <a:gd name="connsiteX2" fmla="*/ 2385248 w 4968868"/>
                  <a:gd name="connsiteY2" fmla="*/ 492295 h 2405816"/>
                  <a:gd name="connsiteX3" fmla="*/ 2240130 w 4968868"/>
                  <a:gd name="connsiteY3" fmla="*/ 347803 h 2405816"/>
                  <a:gd name="connsiteX4" fmla="*/ 2038235 w 4968868"/>
                  <a:gd name="connsiteY4" fmla="*/ 155118 h 2405816"/>
                  <a:gd name="connsiteX5" fmla="*/ 1429598 w 4968868"/>
                  <a:gd name="connsiteY5" fmla="*/ 198841 h 2405816"/>
                  <a:gd name="connsiteX6" fmla="*/ 1329456 w 4968868"/>
                  <a:gd name="connsiteY6" fmla="*/ 600217 h 2405816"/>
                  <a:gd name="connsiteX7" fmla="*/ 1505063 w 4968868"/>
                  <a:gd name="connsiteY7" fmla="*/ 845388 h 2405816"/>
                  <a:gd name="connsiteX8" fmla="*/ 1915560 w 4968868"/>
                  <a:gd name="connsiteY8" fmla="*/ 1039505 h 2405816"/>
                  <a:gd name="connsiteX9" fmla="*/ 2468491 w 4968868"/>
                  <a:gd name="connsiteY9" fmla="*/ 1047731 h 2405816"/>
                  <a:gd name="connsiteX10" fmla="*/ 2827486 w 4968868"/>
                  <a:gd name="connsiteY10" fmla="*/ 844762 h 2405816"/>
                  <a:gd name="connsiteX11" fmla="*/ 3111462 w 4968868"/>
                  <a:gd name="connsiteY11" fmla="*/ 535929 h 2405816"/>
                  <a:gd name="connsiteX12" fmla="*/ 3881490 w 4968868"/>
                  <a:gd name="connsiteY12" fmla="*/ 144656 h 2405816"/>
                  <a:gd name="connsiteX13" fmla="*/ 4534833 w 4968868"/>
                  <a:gd name="connsiteY13" fmla="*/ 200093 h 2405816"/>
                  <a:gd name="connsiteX14" fmla="*/ 4939249 w 4968868"/>
                  <a:gd name="connsiteY14" fmla="*/ 655296 h 2405816"/>
                  <a:gd name="connsiteX15" fmla="*/ 4720902 w 4968868"/>
                  <a:gd name="connsiteY15" fmla="*/ 1822765 h 2405816"/>
                  <a:gd name="connsiteX16" fmla="*/ 4299497 w 4968868"/>
                  <a:gd name="connsiteY16" fmla="*/ 2181491 h 2405816"/>
                  <a:gd name="connsiteX17" fmla="*/ 3655900 w 4968868"/>
                  <a:gd name="connsiteY17" fmla="*/ 2385711 h 2405816"/>
                  <a:gd name="connsiteX18" fmla="*/ 2838931 w 4968868"/>
                  <a:gd name="connsiteY18" fmla="*/ 2363000 h 2405816"/>
                  <a:gd name="connsiteX19" fmla="*/ 1387485 w 4968868"/>
                  <a:gd name="connsiteY19" fmla="*/ 1896531 h 2405816"/>
                  <a:gd name="connsiteX20" fmla="*/ 199987 w 4968868"/>
                  <a:gd name="connsiteY20" fmla="*/ 1282530 h 2405816"/>
                  <a:gd name="connsiteX21" fmla="*/ 10699 w 4968868"/>
                  <a:gd name="connsiteY21" fmla="*/ 1183103 h 2405816"/>
                  <a:gd name="connsiteX22" fmla="*/ 11146 w 4968868"/>
                  <a:gd name="connsiteY22" fmla="*/ 1140542 h 2405816"/>
                  <a:gd name="connsiteX23" fmla="*/ 52634 w 4968868"/>
                  <a:gd name="connsiteY23" fmla="*/ 1129902 h 2405816"/>
                  <a:gd name="connsiteX24" fmla="*/ 706156 w 4968868"/>
                  <a:gd name="connsiteY24" fmla="*/ 1486839 h 2405816"/>
                  <a:gd name="connsiteX25" fmla="*/ 2074000 w 4968868"/>
                  <a:gd name="connsiteY25" fmla="*/ 2100930 h 2405816"/>
                  <a:gd name="connsiteX26" fmla="*/ 2854131 w 4968868"/>
                  <a:gd name="connsiteY26" fmla="*/ 2301037 h 2405816"/>
                  <a:gd name="connsiteX27" fmla="*/ 3820510 w 4968868"/>
                  <a:gd name="connsiteY27" fmla="*/ 2292185 h 2405816"/>
                  <a:gd name="connsiteX28" fmla="*/ 4527680 w 4968868"/>
                  <a:gd name="connsiteY28" fmla="*/ 1948212 h 2405816"/>
                  <a:gd name="connsiteX29" fmla="*/ 4785905 w 4968868"/>
                  <a:gd name="connsiteY29" fmla="*/ 1562394 h 2405816"/>
                  <a:gd name="connsiteX30" fmla="*/ 4896957 w 4968868"/>
                  <a:gd name="connsiteY30" fmla="*/ 786465 h 2405816"/>
                  <a:gd name="connsiteX31" fmla="*/ 4852250 w 4968868"/>
                  <a:gd name="connsiteY31" fmla="*/ 580725 h 2405816"/>
                  <a:gd name="connsiteX32" fmla="*/ 4540734 w 4968868"/>
                  <a:gd name="connsiteY32" fmla="*/ 270997 h 2405816"/>
                  <a:gd name="connsiteX33" fmla="*/ 3969204 w 4968868"/>
                  <a:gd name="connsiteY33" fmla="*/ 199735 h 2405816"/>
                  <a:gd name="connsiteX34" fmla="*/ 3446315 w 4968868"/>
                  <a:gd name="connsiteY34" fmla="*/ 352363 h 2405816"/>
                  <a:gd name="connsiteX35" fmla="*/ 3087410 w 4968868"/>
                  <a:gd name="connsiteY35" fmla="*/ 656101 h 2405816"/>
                  <a:gd name="connsiteX36" fmla="*/ 2844295 w 4968868"/>
                  <a:gd name="connsiteY36" fmla="*/ 917992 h 2405816"/>
                  <a:gd name="connsiteX37" fmla="*/ 2331331 w 4968868"/>
                  <a:gd name="connsiteY37" fmla="*/ 1129812 h 2405816"/>
                  <a:gd name="connsiteX38" fmla="*/ 1752559 w 4968868"/>
                  <a:gd name="connsiteY38" fmla="*/ 1060427 h 2405816"/>
                  <a:gd name="connsiteX39" fmla="*/ 1304062 w 4968868"/>
                  <a:gd name="connsiteY39" fmla="*/ 697856 h 2405816"/>
                  <a:gd name="connsiteX40" fmla="*/ 1313451 w 4968868"/>
                  <a:gd name="connsiteY40" fmla="*/ 244799 h 2405816"/>
                  <a:gd name="connsiteX41" fmla="*/ 2027505 w 4968868"/>
                  <a:gd name="connsiteY41" fmla="*/ 73036 h 2405816"/>
                  <a:gd name="connsiteX42" fmla="*/ 2273749 w 4968868"/>
                  <a:gd name="connsiteY42" fmla="*/ 289506 h 2405816"/>
                  <a:gd name="connsiteX43" fmla="*/ 2388735 w 4968868"/>
                  <a:gd name="connsiteY43" fmla="*/ 411644 h 2405816"/>
                  <a:gd name="connsiteX44" fmla="*/ 2442025 w 4968868"/>
                  <a:gd name="connsiteY44" fmla="*/ 454295 h 2405816"/>
                  <a:gd name="connsiteX45" fmla="*/ 2612447 w 4968868"/>
                  <a:gd name="connsiteY45" fmla="*/ 438379 h 2405816"/>
                  <a:gd name="connsiteX46" fmla="*/ 2721352 w 4968868"/>
                  <a:gd name="connsiteY46" fmla="*/ 146355 h 2405816"/>
                  <a:gd name="connsiteX47" fmla="*/ 2768026 w 4968868"/>
                  <a:gd name="connsiteY47" fmla="*/ 138487 h 2405816"/>
                  <a:gd name="connsiteX48" fmla="*/ 2785551 w 4968868"/>
                  <a:gd name="connsiteY48" fmla="*/ 161377 h 240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968868" h="2405816">
                    <a:moveTo>
                      <a:pt x="2785551" y="161377"/>
                    </a:moveTo>
                    <a:cubicBezTo>
                      <a:pt x="2780723" y="267242"/>
                      <a:pt x="2753184" y="365596"/>
                      <a:pt x="2687644" y="450628"/>
                    </a:cubicBezTo>
                    <a:cubicBezTo>
                      <a:pt x="2602611" y="561054"/>
                      <a:pt x="2496210" y="575539"/>
                      <a:pt x="2385248" y="492295"/>
                    </a:cubicBezTo>
                    <a:cubicBezTo>
                      <a:pt x="2330169" y="450986"/>
                      <a:pt x="2285463" y="399037"/>
                      <a:pt x="2240130" y="347803"/>
                    </a:cubicBezTo>
                    <a:cubicBezTo>
                      <a:pt x="2178256" y="277882"/>
                      <a:pt x="2115309" y="209123"/>
                      <a:pt x="2038235" y="155118"/>
                    </a:cubicBezTo>
                    <a:cubicBezTo>
                      <a:pt x="1843940" y="19209"/>
                      <a:pt x="1583658" y="35661"/>
                      <a:pt x="1429598" y="198841"/>
                    </a:cubicBezTo>
                    <a:cubicBezTo>
                      <a:pt x="1322571" y="312217"/>
                      <a:pt x="1272857" y="446068"/>
                      <a:pt x="1329456" y="600217"/>
                    </a:cubicBezTo>
                    <a:cubicBezTo>
                      <a:pt x="1364863" y="696694"/>
                      <a:pt x="1427631" y="777166"/>
                      <a:pt x="1505063" y="845388"/>
                    </a:cubicBezTo>
                    <a:cubicBezTo>
                      <a:pt x="1623268" y="949555"/>
                      <a:pt x="1763468" y="1008299"/>
                      <a:pt x="1915560" y="1039505"/>
                    </a:cubicBezTo>
                    <a:cubicBezTo>
                      <a:pt x="2098946" y="1077147"/>
                      <a:pt x="2283764" y="1079383"/>
                      <a:pt x="2468491" y="1047731"/>
                    </a:cubicBezTo>
                    <a:cubicBezTo>
                      <a:pt x="2612179" y="1023142"/>
                      <a:pt x="2725912" y="944458"/>
                      <a:pt x="2827486" y="844762"/>
                    </a:cubicBezTo>
                    <a:cubicBezTo>
                      <a:pt x="2927361" y="746587"/>
                      <a:pt x="3014807" y="637055"/>
                      <a:pt x="3111462" y="535929"/>
                    </a:cubicBezTo>
                    <a:cubicBezTo>
                      <a:pt x="3322657" y="315168"/>
                      <a:pt x="3577753" y="182746"/>
                      <a:pt x="3881490" y="144656"/>
                    </a:cubicBezTo>
                    <a:cubicBezTo>
                      <a:pt x="4103235" y="116849"/>
                      <a:pt x="4320956" y="129366"/>
                      <a:pt x="4534833" y="200093"/>
                    </a:cubicBezTo>
                    <a:cubicBezTo>
                      <a:pt x="4758813" y="274127"/>
                      <a:pt x="4897046" y="424073"/>
                      <a:pt x="4939249" y="655296"/>
                    </a:cubicBezTo>
                    <a:cubicBezTo>
                      <a:pt x="5015161" y="1071425"/>
                      <a:pt x="4946134" y="1462698"/>
                      <a:pt x="4720902" y="1822765"/>
                    </a:cubicBezTo>
                    <a:cubicBezTo>
                      <a:pt x="4618882" y="1985855"/>
                      <a:pt x="4463928" y="2090469"/>
                      <a:pt x="4299497" y="2181491"/>
                    </a:cubicBezTo>
                    <a:cubicBezTo>
                      <a:pt x="4098854" y="2292542"/>
                      <a:pt x="3882742" y="2356294"/>
                      <a:pt x="3655900" y="2385711"/>
                    </a:cubicBezTo>
                    <a:cubicBezTo>
                      <a:pt x="3382295" y="2421208"/>
                      <a:pt x="3110121" y="2407260"/>
                      <a:pt x="2838931" y="2363000"/>
                    </a:cubicBezTo>
                    <a:cubicBezTo>
                      <a:pt x="2331779" y="2280203"/>
                      <a:pt x="1854133" y="2105400"/>
                      <a:pt x="1387485" y="1896531"/>
                    </a:cubicBezTo>
                    <a:cubicBezTo>
                      <a:pt x="980118" y="1714217"/>
                      <a:pt x="589561" y="1499357"/>
                      <a:pt x="199987" y="1282530"/>
                    </a:cubicBezTo>
                    <a:cubicBezTo>
                      <a:pt x="137755" y="1247838"/>
                      <a:pt x="76328" y="1211536"/>
                      <a:pt x="10699" y="1183103"/>
                    </a:cubicBezTo>
                    <a:cubicBezTo>
                      <a:pt x="-13979" y="1168707"/>
                      <a:pt x="11861" y="1154758"/>
                      <a:pt x="11146" y="1140542"/>
                    </a:cubicBezTo>
                    <a:cubicBezTo>
                      <a:pt x="19730" y="1116311"/>
                      <a:pt x="33589" y="1119440"/>
                      <a:pt x="52634" y="1129902"/>
                    </a:cubicBezTo>
                    <a:cubicBezTo>
                      <a:pt x="270176" y="1249358"/>
                      <a:pt x="487361" y="1369529"/>
                      <a:pt x="706156" y="1486839"/>
                    </a:cubicBezTo>
                    <a:cubicBezTo>
                      <a:pt x="1147678" y="1723606"/>
                      <a:pt x="1598858" y="1938913"/>
                      <a:pt x="2074000" y="2100930"/>
                    </a:cubicBezTo>
                    <a:cubicBezTo>
                      <a:pt x="2328917" y="2187840"/>
                      <a:pt x="2587948" y="2258655"/>
                      <a:pt x="2854131" y="2301037"/>
                    </a:cubicBezTo>
                    <a:cubicBezTo>
                      <a:pt x="3176645" y="2352360"/>
                      <a:pt x="3499069" y="2363269"/>
                      <a:pt x="3820510" y="2292185"/>
                    </a:cubicBezTo>
                    <a:cubicBezTo>
                      <a:pt x="4083653" y="2233977"/>
                      <a:pt x="4321761" y="2123105"/>
                      <a:pt x="4527680" y="1948212"/>
                    </a:cubicBezTo>
                    <a:cubicBezTo>
                      <a:pt x="4649729" y="1844492"/>
                      <a:pt x="4727429" y="1709121"/>
                      <a:pt x="4785905" y="1562394"/>
                    </a:cubicBezTo>
                    <a:cubicBezTo>
                      <a:pt x="4885333" y="1312930"/>
                      <a:pt x="4924138" y="1054168"/>
                      <a:pt x="4896957" y="786465"/>
                    </a:cubicBezTo>
                    <a:cubicBezTo>
                      <a:pt x="4889893" y="716365"/>
                      <a:pt x="4873441" y="648053"/>
                      <a:pt x="4852250" y="580725"/>
                    </a:cubicBezTo>
                    <a:cubicBezTo>
                      <a:pt x="4802536" y="422553"/>
                      <a:pt x="4690949" y="327417"/>
                      <a:pt x="4540734" y="270997"/>
                    </a:cubicBezTo>
                    <a:cubicBezTo>
                      <a:pt x="4356006" y="201613"/>
                      <a:pt x="4164572" y="184445"/>
                      <a:pt x="3969204" y="199735"/>
                    </a:cubicBezTo>
                    <a:cubicBezTo>
                      <a:pt x="3784297" y="214131"/>
                      <a:pt x="3608779" y="260894"/>
                      <a:pt x="3446315" y="352363"/>
                    </a:cubicBezTo>
                    <a:cubicBezTo>
                      <a:pt x="3307278" y="430689"/>
                      <a:pt x="3193633" y="538969"/>
                      <a:pt x="3087410" y="656101"/>
                    </a:cubicBezTo>
                    <a:cubicBezTo>
                      <a:pt x="3007386" y="744351"/>
                      <a:pt x="2930758" y="835642"/>
                      <a:pt x="2844295" y="917992"/>
                    </a:cubicBezTo>
                    <a:cubicBezTo>
                      <a:pt x="2700340" y="1055152"/>
                      <a:pt x="2528845" y="1120334"/>
                      <a:pt x="2331331" y="1129812"/>
                    </a:cubicBezTo>
                    <a:cubicBezTo>
                      <a:pt x="2133907" y="1139290"/>
                      <a:pt x="1940238" y="1126414"/>
                      <a:pt x="1752559" y="1060427"/>
                    </a:cubicBezTo>
                    <a:cubicBezTo>
                      <a:pt x="1560231" y="992831"/>
                      <a:pt x="1407245" y="876951"/>
                      <a:pt x="1304062" y="697856"/>
                    </a:cubicBezTo>
                    <a:cubicBezTo>
                      <a:pt x="1215364" y="543976"/>
                      <a:pt x="1225110" y="392868"/>
                      <a:pt x="1313451" y="244799"/>
                    </a:cubicBezTo>
                    <a:cubicBezTo>
                      <a:pt x="1457138" y="3920"/>
                      <a:pt x="1773124" y="-70919"/>
                      <a:pt x="2027505" y="73036"/>
                    </a:cubicBezTo>
                    <a:cubicBezTo>
                      <a:pt x="2124698" y="128026"/>
                      <a:pt x="2200252" y="207514"/>
                      <a:pt x="2273749" y="289506"/>
                    </a:cubicBezTo>
                    <a:cubicBezTo>
                      <a:pt x="2311035" y="331172"/>
                      <a:pt x="2347068" y="374180"/>
                      <a:pt x="2388735" y="411644"/>
                    </a:cubicBezTo>
                    <a:cubicBezTo>
                      <a:pt x="2405634" y="426845"/>
                      <a:pt x="2423159" y="441598"/>
                      <a:pt x="2442025" y="454295"/>
                    </a:cubicBezTo>
                    <a:cubicBezTo>
                      <a:pt x="2504614" y="496497"/>
                      <a:pt x="2559961" y="492295"/>
                      <a:pt x="2612447" y="438379"/>
                    </a:cubicBezTo>
                    <a:cubicBezTo>
                      <a:pt x="2691220" y="357460"/>
                      <a:pt x="2719475" y="256512"/>
                      <a:pt x="2721352" y="146355"/>
                    </a:cubicBezTo>
                    <a:cubicBezTo>
                      <a:pt x="2735211" y="133480"/>
                      <a:pt x="2751932" y="136519"/>
                      <a:pt x="2768026" y="138487"/>
                    </a:cubicBezTo>
                    <a:cubicBezTo>
                      <a:pt x="2781259" y="139828"/>
                      <a:pt x="2788770" y="146892"/>
                      <a:pt x="2785551" y="161377"/>
                    </a:cubicBezTo>
                    <a:close/>
                  </a:path>
                </a:pathLst>
              </a:custGeom>
              <a:solidFill>
                <a:srgbClr val="EC1C24"/>
              </a:solidFill>
              <a:ln w="8925" cap="flat">
                <a:noFill/>
                <a:prstDash val="solid"/>
                <a:miter/>
              </a:ln>
            </p:spPr>
            <p:txBody>
              <a:bodyPr rtlCol="0" anchor="ctr"/>
              <a:lstStyle/>
              <a:p>
                <a:endParaRPr lang="ko-KR" altLang="en-US"/>
              </a:p>
            </p:txBody>
          </p:sp>
          <p:sp>
            <p:nvSpPr>
              <p:cNvPr id="14" name="자유형: 도형 50">
                <a:extLst>
                  <a:ext uri="{FF2B5EF4-FFF2-40B4-BE49-F238E27FC236}">
                    <a16:creationId xmlns:a16="http://schemas.microsoft.com/office/drawing/2014/main" id="{7FF4192C-01AF-1FD5-1756-E6F7D537077C}"/>
                  </a:ext>
                </a:extLst>
              </p:cNvPr>
              <p:cNvSpPr/>
              <p:nvPr/>
            </p:nvSpPr>
            <p:spPr>
              <a:xfrm>
                <a:off x="6619885" y="4944886"/>
                <a:ext cx="1046664" cy="1623095"/>
              </a:xfrm>
              <a:custGeom>
                <a:avLst/>
                <a:gdLst>
                  <a:gd name="connsiteX0" fmla="*/ 0 w 1046664"/>
                  <a:gd name="connsiteY0" fmla="*/ 1044553 h 1623095"/>
                  <a:gd name="connsiteX1" fmla="*/ 95225 w 1046664"/>
                  <a:gd name="connsiteY1" fmla="*/ 666692 h 1623095"/>
                  <a:gd name="connsiteX2" fmla="*/ 511086 w 1046664"/>
                  <a:gd name="connsiteY2" fmla="*/ 10130 h 1623095"/>
                  <a:gd name="connsiteX3" fmla="*/ 533350 w 1046664"/>
                  <a:gd name="connsiteY3" fmla="*/ 8074 h 1623095"/>
                  <a:gd name="connsiteX4" fmla="*/ 987212 w 1046664"/>
                  <a:gd name="connsiteY4" fmla="*/ 756553 h 1623095"/>
                  <a:gd name="connsiteX5" fmla="*/ 1008493 w 1046664"/>
                  <a:gd name="connsiteY5" fmla="*/ 1256462 h 1623095"/>
                  <a:gd name="connsiteX6" fmla="*/ 636354 w 1046664"/>
                  <a:gd name="connsiteY6" fmla="*/ 1608393 h 1623095"/>
                  <a:gd name="connsiteX7" fmla="*/ 116327 w 1046664"/>
                  <a:gd name="connsiteY7" fmla="*/ 1406230 h 1623095"/>
                  <a:gd name="connsiteX8" fmla="*/ 0 w 1046664"/>
                  <a:gd name="connsiteY8" fmla="*/ 1044553 h 162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664" h="1623095">
                    <a:moveTo>
                      <a:pt x="0" y="1044553"/>
                    </a:moveTo>
                    <a:cubicBezTo>
                      <a:pt x="536" y="909539"/>
                      <a:pt x="41488" y="786148"/>
                      <a:pt x="95225" y="666692"/>
                    </a:cubicBezTo>
                    <a:cubicBezTo>
                      <a:pt x="202432" y="428137"/>
                      <a:pt x="352110" y="216139"/>
                      <a:pt x="511086" y="10130"/>
                    </a:cubicBezTo>
                    <a:cubicBezTo>
                      <a:pt x="518239" y="921"/>
                      <a:pt x="522800" y="-6143"/>
                      <a:pt x="533350" y="8074"/>
                    </a:cubicBezTo>
                    <a:cubicBezTo>
                      <a:pt x="707885" y="243499"/>
                      <a:pt x="880274" y="480265"/>
                      <a:pt x="987212" y="756553"/>
                    </a:cubicBezTo>
                    <a:cubicBezTo>
                      <a:pt x="1050696" y="920536"/>
                      <a:pt x="1071708" y="1087471"/>
                      <a:pt x="1008493" y="1256462"/>
                    </a:cubicBezTo>
                    <a:cubicBezTo>
                      <a:pt x="942148" y="1433769"/>
                      <a:pt x="823586" y="1560020"/>
                      <a:pt x="636354" y="1608393"/>
                    </a:cubicBezTo>
                    <a:cubicBezTo>
                      <a:pt x="442149" y="1658643"/>
                      <a:pt x="239091" y="1577367"/>
                      <a:pt x="116327" y="1406230"/>
                    </a:cubicBezTo>
                    <a:cubicBezTo>
                      <a:pt x="38448" y="1297682"/>
                      <a:pt x="1520" y="1175901"/>
                      <a:pt x="0" y="1044553"/>
                    </a:cubicBezTo>
                    <a:close/>
                  </a:path>
                </a:pathLst>
              </a:custGeom>
              <a:solidFill>
                <a:srgbClr val="EC1C24"/>
              </a:solidFill>
              <a:ln w="8925" cap="flat">
                <a:noFill/>
                <a:prstDash val="solid"/>
                <a:miter/>
              </a:ln>
            </p:spPr>
            <p:txBody>
              <a:bodyPr rtlCol="0" anchor="ctr"/>
              <a:lstStyle/>
              <a:p>
                <a:endParaRPr lang="ko-KR" altLang="en-US"/>
              </a:p>
            </p:txBody>
          </p:sp>
          <p:sp>
            <p:nvSpPr>
              <p:cNvPr id="15" name="자유형: 도형 51">
                <a:extLst>
                  <a:ext uri="{FF2B5EF4-FFF2-40B4-BE49-F238E27FC236}">
                    <a16:creationId xmlns:a16="http://schemas.microsoft.com/office/drawing/2014/main" id="{7549F4AE-4E1B-1EC1-F84A-D48707AB38F4}"/>
                  </a:ext>
                </a:extLst>
              </p:cNvPr>
              <p:cNvSpPr/>
              <p:nvPr/>
            </p:nvSpPr>
            <p:spPr>
              <a:xfrm>
                <a:off x="3707960" y="-25"/>
                <a:ext cx="686307" cy="1061990"/>
              </a:xfrm>
              <a:custGeom>
                <a:avLst/>
                <a:gdLst>
                  <a:gd name="connsiteX0" fmla="*/ 92 w 686307"/>
                  <a:gd name="connsiteY0" fmla="*/ 679745 h 1061990"/>
                  <a:gd name="connsiteX1" fmla="*/ 92992 w 686307"/>
                  <a:gd name="connsiteY1" fmla="*/ 370822 h 1061990"/>
                  <a:gd name="connsiteX2" fmla="*/ 328149 w 686307"/>
                  <a:gd name="connsiteY2" fmla="*/ 13348 h 1061990"/>
                  <a:gd name="connsiteX3" fmla="*/ 354258 w 686307"/>
                  <a:gd name="connsiteY3" fmla="*/ 9503 h 1061990"/>
                  <a:gd name="connsiteX4" fmla="*/ 640380 w 686307"/>
                  <a:gd name="connsiteY4" fmla="*/ 476777 h 1061990"/>
                  <a:gd name="connsiteX5" fmla="*/ 642884 w 686307"/>
                  <a:gd name="connsiteY5" fmla="*/ 864205 h 1061990"/>
                  <a:gd name="connsiteX6" fmla="*/ 337090 w 686307"/>
                  <a:gd name="connsiteY6" fmla="*/ 1061987 h 1061990"/>
                  <a:gd name="connsiteX7" fmla="*/ 27363 w 686307"/>
                  <a:gd name="connsiteY7" fmla="*/ 831658 h 1061990"/>
                  <a:gd name="connsiteX8" fmla="*/ 92 w 686307"/>
                  <a:gd name="connsiteY8" fmla="*/ 679745 h 106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307" h="1061990">
                    <a:moveTo>
                      <a:pt x="92" y="679745"/>
                    </a:moveTo>
                    <a:cubicBezTo>
                      <a:pt x="1254" y="567889"/>
                      <a:pt x="43189" y="468014"/>
                      <a:pt x="92992" y="370822"/>
                    </a:cubicBezTo>
                    <a:cubicBezTo>
                      <a:pt x="158353" y="243140"/>
                      <a:pt x="240703" y="126545"/>
                      <a:pt x="328149" y="13348"/>
                    </a:cubicBezTo>
                    <a:cubicBezTo>
                      <a:pt x="335570" y="3691"/>
                      <a:pt x="340578" y="-9095"/>
                      <a:pt x="354258" y="9503"/>
                    </a:cubicBezTo>
                    <a:cubicBezTo>
                      <a:pt x="463253" y="156945"/>
                      <a:pt x="570191" y="305640"/>
                      <a:pt x="640380" y="476777"/>
                    </a:cubicBezTo>
                    <a:cubicBezTo>
                      <a:pt x="693224" y="605443"/>
                      <a:pt x="708513" y="735450"/>
                      <a:pt x="642884" y="864205"/>
                    </a:cubicBezTo>
                    <a:cubicBezTo>
                      <a:pt x="579669" y="988221"/>
                      <a:pt x="480241" y="1061272"/>
                      <a:pt x="337090" y="1061987"/>
                    </a:cubicBezTo>
                    <a:cubicBezTo>
                      <a:pt x="204043" y="1062702"/>
                      <a:pt x="79044" y="968014"/>
                      <a:pt x="27363" y="831658"/>
                    </a:cubicBezTo>
                    <a:cubicBezTo>
                      <a:pt x="8854" y="782660"/>
                      <a:pt x="-1071" y="732231"/>
                      <a:pt x="92" y="679745"/>
                    </a:cubicBezTo>
                    <a:close/>
                  </a:path>
                </a:pathLst>
              </a:custGeom>
              <a:solidFill>
                <a:srgbClr val="EC1C24"/>
              </a:solidFill>
              <a:ln w="8925" cap="flat">
                <a:noFill/>
                <a:prstDash val="solid"/>
                <a:miter/>
              </a:ln>
            </p:spPr>
            <p:txBody>
              <a:bodyPr rtlCol="0" anchor="ctr"/>
              <a:lstStyle/>
              <a:p>
                <a:endParaRPr lang="ko-KR" altLang="en-US"/>
              </a:p>
            </p:txBody>
          </p:sp>
          <p:sp>
            <p:nvSpPr>
              <p:cNvPr id="28" name="자유형: 도형 52">
                <a:extLst>
                  <a:ext uri="{FF2B5EF4-FFF2-40B4-BE49-F238E27FC236}">
                    <a16:creationId xmlns:a16="http://schemas.microsoft.com/office/drawing/2014/main" id="{B3B48E92-06F0-FEDE-2467-4A0A7888A27F}"/>
                  </a:ext>
                </a:extLst>
              </p:cNvPr>
              <p:cNvSpPr/>
              <p:nvPr/>
            </p:nvSpPr>
            <p:spPr>
              <a:xfrm>
                <a:off x="4804795" y="686515"/>
                <a:ext cx="2753929" cy="3603355"/>
              </a:xfrm>
              <a:custGeom>
                <a:avLst/>
                <a:gdLst>
                  <a:gd name="connsiteX0" fmla="*/ 2148154 w 2753929"/>
                  <a:gd name="connsiteY0" fmla="*/ 3603356 h 3603355"/>
                  <a:gd name="connsiteX1" fmla="*/ 605775 w 2753929"/>
                  <a:gd name="connsiteY1" fmla="*/ 3603356 h 3603355"/>
                  <a:gd name="connsiteX2" fmla="*/ 0 w 2753929"/>
                  <a:gd name="connsiteY2" fmla="*/ 2997581 h 3603355"/>
                  <a:gd name="connsiteX3" fmla="*/ 0 w 2753929"/>
                  <a:gd name="connsiteY3" fmla="*/ 605775 h 3603355"/>
                  <a:gd name="connsiteX4" fmla="*/ 605775 w 2753929"/>
                  <a:gd name="connsiteY4" fmla="*/ 0 h 3603355"/>
                  <a:gd name="connsiteX5" fmla="*/ 2148154 w 2753929"/>
                  <a:gd name="connsiteY5" fmla="*/ 0 h 3603355"/>
                  <a:gd name="connsiteX6" fmla="*/ 2753929 w 2753929"/>
                  <a:gd name="connsiteY6" fmla="*/ 605775 h 3603355"/>
                  <a:gd name="connsiteX7" fmla="*/ 2753929 w 2753929"/>
                  <a:gd name="connsiteY7" fmla="*/ 2997581 h 3603355"/>
                  <a:gd name="connsiteX8" fmla="*/ 2148154 w 2753929"/>
                  <a:gd name="connsiteY8" fmla="*/ 3603356 h 360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3929" h="3603355">
                    <a:moveTo>
                      <a:pt x="2148154" y="3603356"/>
                    </a:moveTo>
                    <a:lnTo>
                      <a:pt x="605775" y="3603356"/>
                    </a:lnTo>
                    <a:cubicBezTo>
                      <a:pt x="271191" y="3603356"/>
                      <a:pt x="0" y="3332166"/>
                      <a:pt x="0" y="2997581"/>
                    </a:cubicBezTo>
                    <a:lnTo>
                      <a:pt x="0" y="605775"/>
                    </a:lnTo>
                    <a:cubicBezTo>
                      <a:pt x="0" y="271191"/>
                      <a:pt x="271191" y="0"/>
                      <a:pt x="605775" y="0"/>
                    </a:cubicBezTo>
                    <a:lnTo>
                      <a:pt x="2148154" y="0"/>
                    </a:lnTo>
                    <a:cubicBezTo>
                      <a:pt x="2482739" y="0"/>
                      <a:pt x="2753929" y="271191"/>
                      <a:pt x="2753929" y="605775"/>
                    </a:cubicBezTo>
                    <a:lnTo>
                      <a:pt x="2753929" y="2997581"/>
                    </a:lnTo>
                    <a:cubicBezTo>
                      <a:pt x="2753929" y="3332076"/>
                      <a:pt x="2482739" y="3603356"/>
                      <a:pt x="2148154" y="3603356"/>
                    </a:cubicBezTo>
                    <a:close/>
                  </a:path>
                </a:pathLst>
              </a:custGeom>
              <a:solidFill>
                <a:srgbClr val="989898"/>
              </a:solidFill>
              <a:ln w="8925" cap="flat">
                <a:noFill/>
                <a:prstDash val="solid"/>
                <a:miter/>
              </a:ln>
            </p:spPr>
            <p:txBody>
              <a:bodyPr rtlCol="0" anchor="ctr"/>
              <a:lstStyle/>
              <a:p>
                <a:endParaRPr lang="ko-KR" altLang="en-US"/>
              </a:p>
            </p:txBody>
          </p:sp>
          <p:sp>
            <p:nvSpPr>
              <p:cNvPr id="29" name="자유형: 도형 53">
                <a:extLst>
                  <a:ext uri="{FF2B5EF4-FFF2-40B4-BE49-F238E27FC236}">
                    <a16:creationId xmlns:a16="http://schemas.microsoft.com/office/drawing/2014/main" id="{F4DA61CC-3769-5516-221D-7528EF3A1C9D}"/>
                  </a:ext>
                </a:extLst>
              </p:cNvPr>
              <p:cNvSpPr/>
              <p:nvPr/>
            </p:nvSpPr>
            <p:spPr>
              <a:xfrm>
                <a:off x="4867295" y="758045"/>
                <a:ext cx="2628840" cy="3460294"/>
              </a:xfrm>
              <a:custGeom>
                <a:avLst/>
                <a:gdLst>
                  <a:gd name="connsiteX0" fmla="*/ 2073316 w 2628840"/>
                  <a:gd name="connsiteY0" fmla="*/ 3460295 h 3460294"/>
                  <a:gd name="connsiteX1" fmla="*/ 555525 w 2628840"/>
                  <a:gd name="connsiteY1" fmla="*/ 3460295 h 3460294"/>
                  <a:gd name="connsiteX2" fmla="*/ 0 w 2628840"/>
                  <a:gd name="connsiteY2" fmla="*/ 2904770 h 3460294"/>
                  <a:gd name="connsiteX3" fmla="*/ 0 w 2628840"/>
                  <a:gd name="connsiteY3" fmla="*/ 555435 h 3460294"/>
                  <a:gd name="connsiteX4" fmla="*/ 555525 w 2628840"/>
                  <a:gd name="connsiteY4" fmla="*/ 0 h 3460294"/>
                  <a:gd name="connsiteX5" fmla="*/ 2073316 w 2628840"/>
                  <a:gd name="connsiteY5" fmla="*/ 0 h 3460294"/>
                  <a:gd name="connsiteX6" fmla="*/ 2628840 w 2628840"/>
                  <a:gd name="connsiteY6" fmla="*/ 555435 h 3460294"/>
                  <a:gd name="connsiteX7" fmla="*/ 2628840 w 2628840"/>
                  <a:gd name="connsiteY7" fmla="*/ 2904770 h 3460294"/>
                  <a:gd name="connsiteX8" fmla="*/ 2073316 w 2628840"/>
                  <a:gd name="connsiteY8" fmla="*/ 3460295 h 346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840" h="3460294">
                    <a:moveTo>
                      <a:pt x="2073316" y="3460295"/>
                    </a:moveTo>
                    <a:lnTo>
                      <a:pt x="555525" y="3460295"/>
                    </a:lnTo>
                    <a:cubicBezTo>
                      <a:pt x="248748" y="3460295"/>
                      <a:pt x="0" y="3211636"/>
                      <a:pt x="0" y="2904770"/>
                    </a:cubicBezTo>
                    <a:lnTo>
                      <a:pt x="0" y="555435"/>
                    </a:lnTo>
                    <a:cubicBezTo>
                      <a:pt x="0" y="248658"/>
                      <a:pt x="248658" y="0"/>
                      <a:pt x="555525" y="0"/>
                    </a:cubicBezTo>
                    <a:lnTo>
                      <a:pt x="2073316" y="0"/>
                    </a:lnTo>
                    <a:cubicBezTo>
                      <a:pt x="2380093" y="0"/>
                      <a:pt x="2628840" y="248658"/>
                      <a:pt x="2628840" y="555435"/>
                    </a:cubicBezTo>
                    <a:lnTo>
                      <a:pt x="2628840" y="2904770"/>
                    </a:lnTo>
                    <a:cubicBezTo>
                      <a:pt x="2628840" y="3211547"/>
                      <a:pt x="2380093" y="3460295"/>
                      <a:pt x="2073316" y="3460295"/>
                    </a:cubicBezTo>
                    <a:close/>
                  </a:path>
                </a:pathLst>
              </a:custGeom>
              <a:solidFill>
                <a:srgbClr val="FFFAF8"/>
              </a:solidFill>
              <a:ln w="8925" cap="flat">
                <a:noFill/>
                <a:prstDash val="solid"/>
                <a:miter/>
              </a:ln>
            </p:spPr>
            <p:txBody>
              <a:bodyPr rtlCol="0" anchor="ctr"/>
              <a:lstStyle/>
              <a:p>
                <a:endParaRPr lang="ko-KR" altLang="en-US"/>
              </a:p>
            </p:txBody>
          </p:sp>
          <p:sp>
            <p:nvSpPr>
              <p:cNvPr id="30" name="자유형: 도형 54">
                <a:extLst>
                  <a:ext uri="{FF2B5EF4-FFF2-40B4-BE49-F238E27FC236}">
                    <a16:creationId xmlns:a16="http://schemas.microsoft.com/office/drawing/2014/main" id="{6946500F-7025-7F1D-FA91-C4EAC2F792F3}"/>
                  </a:ext>
                </a:extLst>
              </p:cNvPr>
              <p:cNvSpPr/>
              <p:nvPr/>
            </p:nvSpPr>
            <p:spPr>
              <a:xfrm>
                <a:off x="4862824" y="1723709"/>
                <a:ext cx="2634026" cy="2494631"/>
              </a:xfrm>
              <a:custGeom>
                <a:avLst/>
                <a:gdLst>
                  <a:gd name="connsiteX0" fmla="*/ 2103180 w 2634026"/>
                  <a:gd name="connsiteY0" fmla="*/ 2494631 h 2494631"/>
                  <a:gd name="connsiteX1" fmla="*/ 530936 w 2634026"/>
                  <a:gd name="connsiteY1" fmla="*/ 2494631 h 2494631"/>
                  <a:gd name="connsiteX2" fmla="*/ 0 w 2634026"/>
                  <a:gd name="connsiteY2" fmla="*/ 1963695 h 2494631"/>
                  <a:gd name="connsiteX3" fmla="*/ 0 w 2634026"/>
                  <a:gd name="connsiteY3" fmla="*/ 0 h 2494631"/>
                  <a:gd name="connsiteX4" fmla="*/ 2634026 w 2634026"/>
                  <a:gd name="connsiteY4" fmla="*/ 0 h 2494631"/>
                  <a:gd name="connsiteX5" fmla="*/ 2634026 w 2634026"/>
                  <a:gd name="connsiteY5" fmla="*/ 1963695 h 2494631"/>
                  <a:gd name="connsiteX6" fmla="*/ 2103180 w 2634026"/>
                  <a:gd name="connsiteY6" fmla="*/ 2494631 h 24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26" h="2494631">
                    <a:moveTo>
                      <a:pt x="2103180" y="2494631"/>
                    </a:moveTo>
                    <a:lnTo>
                      <a:pt x="530936" y="2494631"/>
                    </a:lnTo>
                    <a:cubicBezTo>
                      <a:pt x="237750" y="2494631"/>
                      <a:pt x="0" y="2256971"/>
                      <a:pt x="0" y="1963695"/>
                    </a:cubicBezTo>
                    <a:lnTo>
                      <a:pt x="0" y="0"/>
                    </a:lnTo>
                    <a:lnTo>
                      <a:pt x="2634026" y="0"/>
                    </a:lnTo>
                    <a:lnTo>
                      <a:pt x="2634026" y="1963695"/>
                    </a:lnTo>
                    <a:cubicBezTo>
                      <a:pt x="2634116" y="2256881"/>
                      <a:pt x="2396455" y="2494631"/>
                      <a:pt x="2103180" y="2494631"/>
                    </a:cubicBezTo>
                    <a:close/>
                  </a:path>
                </a:pathLst>
              </a:custGeom>
              <a:solidFill>
                <a:srgbClr val="EC1C24"/>
              </a:solidFill>
              <a:ln w="8925" cap="flat">
                <a:noFill/>
                <a:prstDash val="solid"/>
                <a:miter/>
              </a:ln>
            </p:spPr>
            <p:txBody>
              <a:bodyPr rtlCol="0" anchor="ctr"/>
              <a:lstStyle/>
              <a:p>
                <a:endParaRPr lang="ko-KR" altLang="en-US"/>
              </a:p>
            </p:txBody>
          </p:sp>
          <p:sp>
            <p:nvSpPr>
              <p:cNvPr id="31" name="자유형: 도형 55">
                <a:extLst>
                  <a:ext uri="{FF2B5EF4-FFF2-40B4-BE49-F238E27FC236}">
                    <a16:creationId xmlns:a16="http://schemas.microsoft.com/office/drawing/2014/main" id="{84FCC063-FC25-0E05-1151-1E5A00772B4E}"/>
                  </a:ext>
                </a:extLst>
              </p:cNvPr>
              <p:cNvSpPr/>
              <p:nvPr/>
            </p:nvSpPr>
            <p:spPr>
              <a:xfrm>
                <a:off x="5754275" y="4226566"/>
                <a:ext cx="855059" cy="393418"/>
              </a:xfrm>
              <a:custGeom>
                <a:avLst/>
                <a:gdLst>
                  <a:gd name="connsiteX0" fmla="*/ 772441 w 855059"/>
                  <a:gd name="connsiteY0" fmla="*/ 393419 h 393418"/>
                  <a:gd name="connsiteX1" fmla="*/ 82528 w 855059"/>
                  <a:gd name="connsiteY1" fmla="*/ 393419 h 393418"/>
                  <a:gd name="connsiteX2" fmla="*/ 0 w 855059"/>
                  <a:gd name="connsiteY2" fmla="*/ 310890 h 393418"/>
                  <a:gd name="connsiteX3" fmla="*/ 0 w 855059"/>
                  <a:gd name="connsiteY3" fmla="*/ 82528 h 393418"/>
                  <a:gd name="connsiteX4" fmla="*/ 82528 w 855059"/>
                  <a:gd name="connsiteY4" fmla="*/ 0 h 393418"/>
                  <a:gd name="connsiteX5" fmla="*/ 772531 w 855059"/>
                  <a:gd name="connsiteY5" fmla="*/ 0 h 393418"/>
                  <a:gd name="connsiteX6" fmla="*/ 855059 w 855059"/>
                  <a:gd name="connsiteY6" fmla="*/ 82528 h 393418"/>
                  <a:gd name="connsiteX7" fmla="*/ 855059 w 855059"/>
                  <a:gd name="connsiteY7" fmla="*/ 310890 h 393418"/>
                  <a:gd name="connsiteX8" fmla="*/ 772441 w 855059"/>
                  <a:gd name="connsiteY8" fmla="*/ 393419 h 39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5059" h="393418">
                    <a:moveTo>
                      <a:pt x="772441" y="393419"/>
                    </a:moveTo>
                    <a:lnTo>
                      <a:pt x="82528" y="393419"/>
                    </a:lnTo>
                    <a:cubicBezTo>
                      <a:pt x="36928" y="393419"/>
                      <a:pt x="0" y="356491"/>
                      <a:pt x="0" y="310890"/>
                    </a:cubicBezTo>
                    <a:lnTo>
                      <a:pt x="0" y="82528"/>
                    </a:lnTo>
                    <a:cubicBezTo>
                      <a:pt x="0" y="36927"/>
                      <a:pt x="36928" y="0"/>
                      <a:pt x="82528" y="0"/>
                    </a:cubicBezTo>
                    <a:lnTo>
                      <a:pt x="772531" y="0"/>
                    </a:lnTo>
                    <a:cubicBezTo>
                      <a:pt x="818132" y="0"/>
                      <a:pt x="855059" y="36927"/>
                      <a:pt x="855059" y="82528"/>
                    </a:cubicBezTo>
                    <a:lnTo>
                      <a:pt x="855059" y="310890"/>
                    </a:lnTo>
                    <a:cubicBezTo>
                      <a:pt x="854970" y="356491"/>
                      <a:pt x="818042" y="393419"/>
                      <a:pt x="772441" y="393419"/>
                    </a:cubicBezTo>
                    <a:close/>
                  </a:path>
                </a:pathLst>
              </a:custGeom>
              <a:solidFill>
                <a:srgbClr val="989898"/>
              </a:solidFill>
              <a:ln w="8925" cap="flat">
                <a:noFill/>
                <a:prstDash val="solid"/>
                <a:miter/>
              </a:ln>
            </p:spPr>
            <p:txBody>
              <a:bodyPr rtlCol="0" anchor="ctr"/>
              <a:lstStyle/>
              <a:p>
                <a:endParaRPr lang="ko-KR" altLang="en-US"/>
              </a:p>
            </p:txBody>
          </p:sp>
          <p:sp>
            <p:nvSpPr>
              <p:cNvPr id="32" name="자유형: 도형 56">
                <a:extLst>
                  <a:ext uri="{FF2B5EF4-FFF2-40B4-BE49-F238E27FC236}">
                    <a16:creationId xmlns:a16="http://schemas.microsoft.com/office/drawing/2014/main" id="{07385B1E-45C6-5EDF-C6C6-A2F298071547}"/>
                  </a:ext>
                </a:extLst>
              </p:cNvPr>
              <p:cNvSpPr/>
              <p:nvPr/>
            </p:nvSpPr>
            <p:spPr>
              <a:xfrm>
                <a:off x="5813914" y="4296577"/>
                <a:ext cx="735692" cy="253218"/>
              </a:xfrm>
              <a:custGeom>
                <a:avLst/>
                <a:gdLst>
                  <a:gd name="connsiteX0" fmla="*/ 702342 w 735692"/>
                  <a:gd name="connsiteY0" fmla="*/ 253219 h 253218"/>
                  <a:gd name="connsiteX1" fmla="*/ 33351 w 735692"/>
                  <a:gd name="connsiteY1" fmla="*/ 253219 h 253218"/>
                  <a:gd name="connsiteX2" fmla="*/ 0 w 735692"/>
                  <a:gd name="connsiteY2" fmla="*/ 219867 h 253218"/>
                  <a:gd name="connsiteX3" fmla="*/ 0 w 735692"/>
                  <a:gd name="connsiteY3" fmla="*/ 33351 h 253218"/>
                  <a:gd name="connsiteX4" fmla="*/ 33351 w 735692"/>
                  <a:gd name="connsiteY4" fmla="*/ 0 h 253218"/>
                  <a:gd name="connsiteX5" fmla="*/ 702342 w 735692"/>
                  <a:gd name="connsiteY5" fmla="*/ 0 h 253218"/>
                  <a:gd name="connsiteX6" fmla="*/ 735693 w 735692"/>
                  <a:gd name="connsiteY6" fmla="*/ 33351 h 253218"/>
                  <a:gd name="connsiteX7" fmla="*/ 735693 w 735692"/>
                  <a:gd name="connsiteY7" fmla="*/ 219867 h 253218"/>
                  <a:gd name="connsiteX8" fmla="*/ 702342 w 735692"/>
                  <a:gd name="connsiteY8" fmla="*/ 253219 h 25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5692" h="253218">
                    <a:moveTo>
                      <a:pt x="702342" y="253219"/>
                    </a:moveTo>
                    <a:lnTo>
                      <a:pt x="33351" y="253219"/>
                    </a:lnTo>
                    <a:cubicBezTo>
                      <a:pt x="14932" y="253219"/>
                      <a:pt x="0" y="238286"/>
                      <a:pt x="0" y="219867"/>
                    </a:cubicBezTo>
                    <a:lnTo>
                      <a:pt x="0" y="33351"/>
                    </a:lnTo>
                    <a:cubicBezTo>
                      <a:pt x="0" y="14932"/>
                      <a:pt x="14932" y="0"/>
                      <a:pt x="33351" y="0"/>
                    </a:cubicBezTo>
                    <a:lnTo>
                      <a:pt x="702342" y="0"/>
                    </a:lnTo>
                    <a:cubicBezTo>
                      <a:pt x="720761" y="0"/>
                      <a:pt x="735693" y="14932"/>
                      <a:pt x="735693" y="33351"/>
                    </a:cubicBezTo>
                    <a:lnTo>
                      <a:pt x="735693" y="219867"/>
                    </a:lnTo>
                    <a:cubicBezTo>
                      <a:pt x="735603" y="238286"/>
                      <a:pt x="720761" y="253219"/>
                      <a:pt x="702342" y="253219"/>
                    </a:cubicBezTo>
                    <a:close/>
                  </a:path>
                </a:pathLst>
              </a:custGeom>
              <a:solidFill>
                <a:srgbClr val="FFFAF8"/>
              </a:solidFill>
              <a:ln w="8925" cap="flat">
                <a:noFill/>
                <a:prstDash val="solid"/>
                <a:miter/>
              </a:ln>
            </p:spPr>
            <p:txBody>
              <a:bodyPr rtlCol="0" anchor="ctr"/>
              <a:lstStyle/>
              <a:p>
                <a:endParaRPr lang="ko-KR" altLang="en-US"/>
              </a:p>
            </p:txBody>
          </p:sp>
        </p:grpSp>
        <p:grpSp>
          <p:nvGrpSpPr>
            <p:cNvPr id="10" name="그룹 46">
              <a:extLst>
                <a:ext uri="{FF2B5EF4-FFF2-40B4-BE49-F238E27FC236}">
                  <a16:creationId xmlns:a16="http://schemas.microsoft.com/office/drawing/2014/main" id="{719C18EA-D924-4D43-FE73-99260F9F2C17}"/>
                </a:ext>
              </a:extLst>
            </p:cNvPr>
            <p:cNvGrpSpPr/>
            <p:nvPr/>
          </p:nvGrpSpPr>
          <p:grpSpPr>
            <a:xfrm>
              <a:off x="4242029" y="947018"/>
              <a:ext cx="701107" cy="726088"/>
              <a:chOff x="4242029" y="947018"/>
              <a:chExt cx="701107" cy="726088"/>
            </a:xfrm>
          </p:grpSpPr>
          <p:sp>
            <p:nvSpPr>
              <p:cNvPr id="11" name="자유형: 도형 47">
                <a:extLst>
                  <a:ext uri="{FF2B5EF4-FFF2-40B4-BE49-F238E27FC236}">
                    <a16:creationId xmlns:a16="http://schemas.microsoft.com/office/drawing/2014/main" id="{F470CA18-470D-37B5-099F-6B4E54C80DB3}"/>
                  </a:ext>
                </a:extLst>
              </p:cNvPr>
              <p:cNvSpPr/>
              <p:nvPr/>
            </p:nvSpPr>
            <p:spPr>
              <a:xfrm>
                <a:off x="4242029" y="1456705"/>
                <a:ext cx="701107" cy="216401"/>
              </a:xfrm>
              <a:custGeom>
                <a:avLst/>
                <a:gdLst/>
                <a:ahLst/>
                <a:cxnLst/>
                <a:rect l="l" t="t" r="r" b="b"/>
                <a:pathLst>
                  <a:path w="1062484" h="327942">
                    <a:moveTo>
                      <a:pt x="721742" y="148456"/>
                    </a:moveTo>
                    <a:cubicBezTo>
                      <a:pt x="709538" y="148456"/>
                      <a:pt x="700050" y="152028"/>
                      <a:pt x="693279" y="159171"/>
                    </a:cubicBezTo>
                    <a:cubicBezTo>
                      <a:pt x="686507" y="166315"/>
                      <a:pt x="683121" y="176361"/>
                      <a:pt x="683121" y="189309"/>
                    </a:cubicBezTo>
                    <a:lnTo>
                      <a:pt x="683121" y="227707"/>
                    </a:lnTo>
                    <a:cubicBezTo>
                      <a:pt x="683121" y="240803"/>
                      <a:pt x="686470" y="250961"/>
                      <a:pt x="693167" y="258179"/>
                    </a:cubicBezTo>
                    <a:cubicBezTo>
                      <a:pt x="699864" y="265397"/>
                      <a:pt x="709389" y="269006"/>
                      <a:pt x="721742" y="269006"/>
                    </a:cubicBezTo>
                    <a:cubicBezTo>
                      <a:pt x="734095" y="269006"/>
                      <a:pt x="743694" y="265397"/>
                      <a:pt x="750540" y="258179"/>
                    </a:cubicBezTo>
                    <a:cubicBezTo>
                      <a:pt x="757386" y="250961"/>
                      <a:pt x="760809" y="240803"/>
                      <a:pt x="760809" y="227707"/>
                    </a:cubicBezTo>
                    <a:lnTo>
                      <a:pt x="760809" y="189309"/>
                    </a:lnTo>
                    <a:cubicBezTo>
                      <a:pt x="760809" y="176361"/>
                      <a:pt x="757386" y="166315"/>
                      <a:pt x="750540" y="159171"/>
                    </a:cubicBezTo>
                    <a:cubicBezTo>
                      <a:pt x="743694" y="152028"/>
                      <a:pt x="734095" y="148456"/>
                      <a:pt x="721742" y="148456"/>
                    </a:cubicBezTo>
                    <a:close/>
                    <a:moveTo>
                      <a:pt x="474092" y="148456"/>
                    </a:moveTo>
                    <a:cubicBezTo>
                      <a:pt x="461888" y="148456"/>
                      <a:pt x="452400" y="152028"/>
                      <a:pt x="445629" y="159171"/>
                    </a:cubicBezTo>
                    <a:cubicBezTo>
                      <a:pt x="438857" y="166315"/>
                      <a:pt x="435471" y="176361"/>
                      <a:pt x="435471" y="189309"/>
                    </a:cubicBezTo>
                    <a:lnTo>
                      <a:pt x="435471" y="227707"/>
                    </a:lnTo>
                    <a:cubicBezTo>
                      <a:pt x="435471" y="240803"/>
                      <a:pt x="438820" y="250961"/>
                      <a:pt x="445517" y="258179"/>
                    </a:cubicBezTo>
                    <a:cubicBezTo>
                      <a:pt x="452214" y="265397"/>
                      <a:pt x="461739" y="269006"/>
                      <a:pt x="474092" y="269006"/>
                    </a:cubicBezTo>
                    <a:cubicBezTo>
                      <a:pt x="486445" y="269006"/>
                      <a:pt x="496044" y="265397"/>
                      <a:pt x="502890" y="258179"/>
                    </a:cubicBezTo>
                    <a:cubicBezTo>
                      <a:pt x="509736" y="250961"/>
                      <a:pt x="513159" y="240803"/>
                      <a:pt x="513159" y="227707"/>
                    </a:cubicBezTo>
                    <a:lnTo>
                      <a:pt x="513159" y="189309"/>
                    </a:lnTo>
                    <a:cubicBezTo>
                      <a:pt x="513159" y="176361"/>
                      <a:pt x="509736" y="166315"/>
                      <a:pt x="502890" y="159171"/>
                    </a:cubicBezTo>
                    <a:cubicBezTo>
                      <a:pt x="496044" y="152028"/>
                      <a:pt x="486445" y="148456"/>
                      <a:pt x="474092" y="148456"/>
                    </a:cubicBezTo>
                    <a:close/>
                    <a:moveTo>
                      <a:pt x="966936" y="146223"/>
                    </a:moveTo>
                    <a:cubicBezTo>
                      <a:pt x="955477" y="146223"/>
                      <a:pt x="946584" y="150130"/>
                      <a:pt x="940259" y="157943"/>
                    </a:cubicBezTo>
                    <a:cubicBezTo>
                      <a:pt x="933934" y="165757"/>
                      <a:pt x="930771" y="176733"/>
                      <a:pt x="930771" y="190872"/>
                    </a:cubicBezTo>
                    <a:lnTo>
                      <a:pt x="930771" y="227707"/>
                    </a:lnTo>
                    <a:cubicBezTo>
                      <a:pt x="930771" y="241548"/>
                      <a:pt x="933934" y="252263"/>
                      <a:pt x="940259" y="259853"/>
                    </a:cubicBezTo>
                    <a:cubicBezTo>
                      <a:pt x="946584" y="267444"/>
                      <a:pt x="955477" y="271239"/>
                      <a:pt x="966936" y="271239"/>
                    </a:cubicBezTo>
                    <a:cubicBezTo>
                      <a:pt x="974229" y="271239"/>
                      <a:pt x="980443" y="269825"/>
                      <a:pt x="985577" y="266997"/>
                    </a:cubicBezTo>
                    <a:cubicBezTo>
                      <a:pt x="990712" y="264170"/>
                      <a:pt x="994618" y="260077"/>
                      <a:pt x="997297" y="254719"/>
                    </a:cubicBezTo>
                    <a:cubicBezTo>
                      <a:pt x="999976" y="249361"/>
                      <a:pt x="1001316" y="242887"/>
                      <a:pt x="1001316" y="235297"/>
                    </a:cubicBezTo>
                    <a:lnTo>
                      <a:pt x="1001316" y="183281"/>
                    </a:lnTo>
                    <a:cubicBezTo>
                      <a:pt x="1001316" y="175394"/>
                      <a:pt x="999976" y="168696"/>
                      <a:pt x="997297" y="163190"/>
                    </a:cubicBezTo>
                    <a:cubicBezTo>
                      <a:pt x="994618" y="157683"/>
                      <a:pt x="990712" y="153479"/>
                      <a:pt x="985577" y="150576"/>
                    </a:cubicBezTo>
                    <a:cubicBezTo>
                      <a:pt x="980443" y="147674"/>
                      <a:pt x="974229" y="146223"/>
                      <a:pt x="966936" y="146223"/>
                    </a:cubicBezTo>
                    <a:close/>
                    <a:moveTo>
                      <a:pt x="95548" y="146223"/>
                    </a:moveTo>
                    <a:cubicBezTo>
                      <a:pt x="88255" y="146223"/>
                      <a:pt x="82042" y="147674"/>
                      <a:pt x="76907" y="150576"/>
                    </a:cubicBezTo>
                    <a:cubicBezTo>
                      <a:pt x="71772" y="153479"/>
                      <a:pt x="67866" y="157683"/>
                      <a:pt x="65187" y="163190"/>
                    </a:cubicBezTo>
                    <a:cubicBezTo>
                      <a:pt x="62508" y="168696"/>
                      <a:pt x="61168" y="175394"/>
                      <a:pt x="61168" y="183281"/>
                    </a:cubicBezTo>
                    <a:lnTo>
                      <a:pt x="61168" y="235297"/>
                    </a:lnTo>
                    <a:cubicBezTo>
                      <a:pt x="61168" y="242887"/>
                      <a:pt x="62508" y="249361"/>
                      <a:pt x="65187" y="254719"/>
                    </a:cubicBezTo>
                    <a:cubicBezTo>
                      <a:pt x="67866" y="260077"/>
                      <a:pt x="71772" y="264170"/>
                      <a:pt x="76907" y="266997"/>
                    </a:cubicBezTo>
                    <a:cubicBezTo>
                      <a:pt x="82042" y="269825"/>
                      <a:pt x="88255" y="271239"/>
                      <a:pt x="95548" y="271239"/>
                    </a:cubicBezTo>
                    <a:cubicBezTo>
                      <a:pt x="107007" y="271239"/>
                      <a:pt x="115900" y="267444"/>
                      <a:pt x="122225" y="259853"/>
                    </a:cubicBezTo>
                    <a:cubicBezTo>
                      <a:pt x="128550" y="252263"/>
                      <a:pt x="131713" y="241548"/>
                      <a:pt x="131713" y="227707"/>
                    </a:cubicBezTo>
                    <a:lnTo>
                      <a:pt x="131713" y="190872"/>
                    </a:lnTo>
                    <a:cubicBezTo>
                      <a:pt x="131713" y="176733"/>
                      <a:pt x="128550" y="165757"/>
                      <a:pt x="122225" y="157943"/>
                    </a:cubicBezTo>
                    <a:cubicBezTo>
                      <a:pt x="115900" y="150130"/>
                      <a:pt x="107007" y="146223"/>
                      <a:pt x="95548" y="146223"/>
                    </a:cubicBezTo>
                    <a:close/>
                    <a:moveTo>
                      <a:pt x="721965" y="89520"/>
                    </a:moveTo>
                    <a:cubicBezTo>
                      <a:pt x="743099" y="89520"/>
                      <a:pt x="761144" y="93426"/>
                      <a:pt x="776102" y="101240"/>
                    </a:cubicBezTo>
                    <a:cubicBezTo>
                      <a:pt x="791059" y="109053"/>
                      <a:pt x="802444" y="120439"/>
                      <a:pt x="810258" y="135396"/>
                    </a:cubicBezTo>
                    <a:cubicBezTo>
                      <a:pt x="818071" y="150353"/>
                      <a:pt x="821978" y="168324"/>
                      <a:pt x="821978" y="189309"/>
                    </a:cubicBezTo>
                    <a:lnTo>
                      <a:pt x="821978" y="227707"/>
                    </a:lnTo>
                    <a:cubicBezTo>
                      <a:pt x="821978" y="248840"/>
                      <a:pt x="818071" y="266886"/>
                      <a:pt x="810258" y="281843"/>
                    </a:cubicBezTo>
                    <a:cubicBezTo>
                      <a:pt x="802444" y="296800"/>
                      <a:pt x="791059" y="308223"/>
                      <a:pt x="776102" y="316111"/>
                    </a:cubicBezTo>
                    <a:cubicBezTo>
                      <a:pt x="761144" y="323998"/>
                      <a:pt x="743099" y="327942"/>
                      <a:pt x="721965" y="327942"/>
                    </a:cubicBezTo>
                    <a:cubicBezTo>
                      <a:pt x="700832" y="327942"/>
                      <a:pt x="682786" y="323998"/>
                      <a:pt x="667829" y="316111"/>
                    </a:cubicBezTo>
                    <a:cubicBezTo>
                      <a:pt x="652872" y="308223"/>
                      <a:pt x="641486" y="296726"/>
                      <a:pt x="633673" y="281620"/>
                    </a:cubicBezTo>
                    <a:cubicBezTo>
                      <a:pt x="625860" y="266514"/>
                      <a:pt x="621953" y="248319"/>
                      <a:pt x="621953" y="227037"/>
                    </a:cubicBezTo>
                    <a:lnTo>
                      <a:pt x="621953" y="189309"/>
                    </a:lnTo>
                    <a:cubicBezTo>
                      <a:pt x="621953" y="168324"/>
                      <a:pt x="625860" y="150353"/>
                      <a:pt x="633673" y="135396"/>
                    </a:cubicBezTo>
                    <a:cubicBezTo>
                      <a:pt x="641486" y="120439"/>
                      <a:pt x="652872" y="109053"/>
                      <a:pt x="667829" y="101240"/>
                    </a:cubicBezTo>
                    <a:cubicBezTo>
                      <a:pt x="682786" y="93426"/>
                      <a:pt x="700832" y="89520"/>
                      <a:pt x="721965" y="89520"/>
                    </a:cubicBezTo>
                    <a:close/>
                    <a:moveTo>
                      <a:pt x="474315" y="89520"/>
                    </a:moveTo>
                    <a:cubicBezTo>
                      <a:pt x="495449" y="89520"/>
                      <a:pt x="513494" y="93426"/>
                      <a:pt x="528452" y="101240"/>
                    </a:cubicBezTo>
                    <a:cubicBezTo>
                      <a:pt x="543409" y="109053"/>
                      <a:pt x="554794" y="120439"/>
                      <a:pt x="562608" y="135396"/>
                    </a:cubicBezTo>
                    <a:cubicBezTo>
                      <a:pt x="570421" y="150353"/>
                      <a:pt x="574328" y="168324"/>
                      <a:pt x="574328" y="189309"/>
                    </a:cubicBezTo>
                    <a:lnTo>
                      <a:pt x="574328" y="227707"/>
                    </a:lnTo>
                    <a:cubicBezTo>
                      <a:pt x="574328" y="248840"/>
                      <a:pt x="570421" y="266886"/>
                      <a:pt x="562608" y="281843"/>
                    </a:cubicBezTo>
                    <a:cubicBezTo>
                      <a:pt x="554794" y="296800"/>
                      <a:pt x="543409" y="308223"/>
                      <a:pt x="528452" y="316111"/>
                    </a:cubicBezTo>
                    <a:cubicBezTo>
                      <a:pt x="513494" y="323998"/>
                      <a:pt x="495449" y="327942"/>
                      <a:pt x="474315" y="327942"/>
                    </a:cubicBezTo>
                    <a:cubicBezTo>
                      <a:pt x="453182" y="327942"/>
                      <a:pt x="435136" y="323998"/>
                      <a:pt x="420179" y="316111"/>
                    </a:cubicBezTo>
                    <a:cubicBezTo>
                      <a:pt x="405222" y="308223"/>
                      <a:pt x="393836" y="296726"/>
                      <a:pt x="386023" y="281620"/>
                    </a:cubicBezTo>
                    <a:cubicBezTo>
                      <a:pt x="378210" y="266514"/>
                      <a:pt x="374303" y="248319"/>
                      <a:pt x="374303" y="227037"/>
                    </a:cubicBezTo>
                    <a:lnTo>
                      <a:pt x="374303" y="189309"/>
                    </a:lnTo>
                    <a:cubicBezTo>
                      <a:pt x="374303" y="168324"/>
                      <a:pt x="378210" y="150353"/>
                      <a:pt x="386023" y="135396"/>
                    </a:cubicBezTo>
                    <a:cubicBezTo>
                      <a:pt x="393836" y="120439"/>
                      <a:pt x="405222" y="109053"/>
                      <a:pt x="420179" y="101240"/>
                    </a:cubicBezTo>
                    <a:cubicBezTo>
                      <a:pt x="435136" y="93426"/>
                      <a:pt x="453182" y="89520"/>
                      <a:pt x="474315" y="89520"/>
                    </a:cubicBezTo>
                    <a:close/>
                    <a:moveTo>
                      <a:pt x="1001316" y="0"/>
                    </a:moveTo>
                    <a:lnTo>
                      <a:pt x="1062484" y="0"/>
                    </a:lnTo>
                    <a:lnTo>
                      <a:pt x="1062484" y="324594"/>
                    </a:lnTo>
                    <a:lnTo>
                      <a:pt x="1001316" y="324594"/>
                    </a:lnTo>
                    <a:lnTo>
                      <a:pt x="1001316" y="294022"/>
                    </a:lnTo>
                    <a:lnTo>
                      <a:pt x="995400" y="305032"/>
                    </a:lnTo>
                    <a:cubicBezTo>
                      <a:pt x="991753" y="309925"/>
                      <a:pt x="987475" y="314101"/>
                      <a:pt x="982563" y="317562"/>
                    </a:cubicBezTo>
                    <a:cubicBezTo>
                      <a:pt x="972741" y="324482"/>
                      <a:pt x="961058" y="327942"/>
                      <a:pt x="947514" y="327942"/>
                    </a:cubicBezTo>
                    <a:cubicBezTo>
                      <a:pt x="931143" y="327942"/>
                      <a:pt x="917116" y="323998"/>
                      <a:pt x="905433" y="316111"/>
                    </a:cubicBezTo>
                    <a:cubicBezTo>
                      <a:pt x="893750" y="308223"/>
                      <a:pt x="884858" y="296800"/>
                      <a:pt x="878756" y="281843"/>
                    </a:cubicBezTo>
                    <a:cubicBezTo>
                      <a:pt x="872654" y="266886"/>
                      <a:pt x="869603" y="248840"/>
                      <a:pt x="869603" y="227707"/>
                    </a:cubicBezTo>
                    <a:lnTo>
                      <a:pt x="869603" y="190648"/>
                    </a:lnTo>
                    <a:cubicBezTo>
                      <a:pt x="869603" y="169366"/>
                      <a:pt x="872654" y="151135"/>
                      <a:pt x="878756" y="135954"/>
                    </a:cubicBezTo>
                    <a:cubicBezTo>
                      <a:pt x="884858" y="120774"/>
                      <a:pt x="893750" y="109239"/>
                      <a:pt x="905433" y="101352"/>
                    </a:cubicBezTo>
                    <a:cubicBezTo>
                      <a:pt x="917116" y="93464"/>
                      <a:pt x="931143" y="89520"/>
                      <a:pt x="947514" y="89520"/>
                    </a:cubicBezTo>
                    <a:cubicBezTo>
                      <a:pt x="959867" y="89520"/>
                      <a:pt x="971141" y="93203"/>
                      <a:pt x="981336" y="100570"/>
                    </a:cubicBezTo>
                    <a:cubicBezTo>
                      <a:pt x="986433" y="104254"/>
                      <a:pt x="991037" y="108709"/>
                      <a:pt x="995149" y="113937"/>
                    </a:cubicBezTo>
                    <a:lnTo>
                      <a:pt x="1001316" y="124162"/>
                    </a:lnTo>
                    <a:close/>
                    <a:moveTo>
                      <a:pt x="247650" y="0"/>
                    </a:moveTo>
                    <a:lnTo>
                      <a:pt x="308818" y="0"/>
                    </a:lnTo>
                    <a:lnTo>
                      <a:pt x="308818" y="248022"/>
                    </a:lnTo>
                    <a:cubicBezTo>
                      <a:pt x="308818" y="253677"/>
                      <a:pt x="310418" y="258030"/>
                      <a:pt x="313618" y="261081"/>
                    </a:cubicBezTo>
                    <a:cubicBezTo>
                      <a:pt x="316818" y="264132"/>
                      <a:pt x="321394" y="265658"/>
                      <a:pt x="327347" y="265658"/>
                    </a:cubicBezTo>
                    <a:lnTo>
                      <a:pt x="337617" y="265658"/>
                    </a:lnTo>
                    <a:lnTo>
                      <a:pt x="337617" y="324594"/>
                    </a:lnTo>
                    <a:lnTo>
                      <a:pt x="306363" y="324594"/>
                    </a:lnTo>
                    <a:cubicBezTo>
                      <a:pt x="287759" y="324594"/>
                      <a:pt x="273323" y="319236"/>
                      <a:pt x="263054" y="308520"/>
                    </a:cubicBezTo>
                    <a:cubicBezTo>
                      <a:pt x="252785" y="297805"/>
                      <a:pt x="247650" y="282699"/>
                      <a:pt x="247650" y="263202"/>
                    </a:cubicBezTo>
                    <a:close/>
                    <a:moveTo>
                      <a:pt x="0" y="0"/>
                    </a:moveTo>
                    <a:lnTo>
                      <a:pt x="61168" y="0"/>
                    </a:lnTo>
                    <a:lnTo>
                      <a:pt x="61168" y="124162"/>
                    </a:lnTo>
                    <a:lnTo>
                      <a:pt x="67335" y="113937"/>
                    </a:lnTo>
                    <a:cubicBezTo>
                      <a:pt x="71447" y="108709"/>
                      <a:pt x="76051" y="104254"/>
                      <a:pt x="81149" y="100570"/>
                    </a:cubicBezTo>
                    <a:cubicBezTo>
                      <a:pt x="91343" y="93203"/>
                      <a:pt x="102617" y="89520"/>
                      <a:pt x="114970" y="89520"/>
                    </a:cubicBezTo>
                    <a:cubicBezTo>
                      <a:pt x="131341" y="89520"/>
                      <a:pt x="145368" y="93464"/>
                      <a:pt x="157051" y="101352"/>
                    </a:cubicBezTo>
                    <a:cubicBezTo>
                      <a:pt x="168734" y="109239"/>
                      <a:pt x="177626" y="120774"/>
                      <a:pt x="183728" y="135954"/>
                    </a:cubicBezTo>
                    <a:cubicBezTo>
                      <a:pt x="189830" y="151135"/>
                      <a:pt x="192881" y="169366"/>
                      <a:pt x="192881" y="190648"/>
                    </a:cubicBezTo>
                    <a:lnTo>
                      <a:pt x="192881" y="227707"/>
                    </a:lnTo>
                    <a:cubicBezTo>
                      <a:pt x="192881" y="248840"/>
                      <a:pt x="189830" y="266886"/>
                      <a:pt x="183728" y="281843"/>
                    </a:cubicBezTo>
                    <a:cubicBezTo>
                      <a:pt x="177626" y="296800"/>
                      <a:pt x="168734" y="308223"/>
                      <a:pt x="157051" y="316111"/>
                    </a:cubicBezTo>
                    <a:cubicBezTo>
                      <a:pt x="145368" y="323998"/>
                      <a:pt x="131341" y="327942"/>
                      <a:pt x="114970" y="327942"/>
                    </a:cubicBezTo>
                    <a:cubicBezTo>
                      <a:pt x="101426" y="327942"/>
                      <a:pt x="89743" y="324482"/>
                      <a:pt x="79921" y="317562"/>
                    </a:cubicBezTo>
                    <a:cubicBezTo>
                      <a:pt x="75009" y="314101"/>
                      <a:pt x="70731" y="309925"/>
                      <a:pt x="67084" y="305032"/>
                    </a:cubicBezTo>
                    <a:lnTo>
                      <a:pt x="61168" y="294022"/>
                    </a:lnTo>
                    <a:lnTo>
                      <a:pt x="61168" y="324594"/>
                    </a:lnTo>
                    <a:lnTo>
                      <a:pt x="0" y="3245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12" name="더하기 기호 48">
                <a:extLst>
                  <a:ext uri="{FF2B5EF4-FFF2-40B4-BE49-F238E27FC236}">
                    <a16:creationId xmlns:a16="http://schemas.microsoft.com/office/drawing/2014/main" id="{77B64DCE-778B-E3A8-3E56-455587FC80D8}"/>
                  </a:ext>
                </a:extLst>
              </p:cNvPr>
              <p:cNvSpPr/>
              <p:nvPr/>
            </p:nvSpPr>
            <p:spPr>
              <a:xfrm>
                <a:off x="4324877" y="947018"/>
                <a:ext cx="535410" cy="535410"/>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184600926"/>
      </p:ext>
    </p:extLst>
  </p:cSld>
  <p:clrMapOvr>
    <a:masterClrMapping/>
  </p:clrMapOvr>
</p:sld>
</file>

<file path=ppt/theme/theme1.xml><?xml version="1.0" encoding="utf-8"?>
<a:theme xmlns:a="http://schemas.openxmlformats.org/drawingml/2006/main" name="Contents Slide Master">
  <a:themeElements>
    <a:clrScheme name="ALLPPT-5052">
      <a:dk1>
        <a:sysClr val="windowText" lastClr="000000"/>
      </a:dk1>
      <a:lt1>
        <a:sysClr val="window" lastClr="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5052">
      <a:dk1>
        <a:sysClr val="windowText" lastClr="000000"/>
      </a:dk1>
      <a:lt1>
        <a:sysClr val="window" lastClr="FFFFFF"/>
      </a:lt1>
      <a:dk2>
        <a:srgbClr val="1F497D"/>
      </a:dk2>
      <a:lt2>
        <a:srgbClr val="EEECE1"/>
      </a:lt2>
      <a:accent1>
        <a:srgbClr val="F00F28"/>
      </a:accent1>
      <a:accent2>
        <a:srgbClr val="4EC5BE"/>
      </a:accent2>
      <a:accent3>
        <a:srgbClr val="F00F28"/>
      </a:accent3>
      <a:accent4>
        <a:srgbClr val="4EC5BE"/>
      </a:accent4>
      <a:accent5>
        <a:srgbClr val="F00F28"/>
      </a:accent5>
      <a:accent6>
        <a:srgbClr val="4EC5B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13821</TotalTime>
  <Words>425</Words>
  <Application>Microsoft Office PowerPoint</Application>
  <PresentationFormat>Grand écran</PresentationFormat>
  <Paragraphs>66</Paragraphs>
  <Slides>16</Slides>
  <Notes>0</Notes>
  <HiddenSlides>0</HiddenSlides>
  <MMClips>0</MMClips>
  <ScaleCrop>false</ScaleCrop>
  <HeadingPairs>
    <vt:vector size="8" baseType="variant">
      <vt:variant>
        <vt:lpstr>Polices utilisées</vt:lpstr>
      </vt:variant>
      <vt:variant>
        <vt:i4>6</vt:i4>
      </vt:variant>
      <vt:variant>
        <vt:lpstr>Thème</vt:lpstr>
      </vt:variant>
      <vt:variant>
        <vt:i4>2</vt:i4>
      </vt:variant>
      <vt:variant>
        <vt:lpstr>Liens</vt:lpstr>
      </vt:variant>
      <vt:variant>
        <vt:i4>1</vt:i4>
      </vt:variant>
      <vt:variant>
        <vt:lpstr>Titres des diapositives</vt:lpstr>
      </vt:variant>
      <vt:variant>
        <vt:i4>16</vt:i4>
      </vt:variant>
    </vt:vector>
  </HeadingPairs>
  <TitlesOfParts>
    <vt:vector size="25" baseType="lpstr">
      <vt:lpstr>Aharoni</vt:lpstr>
      <vt:lpstr>Arial</vt:lpstr>
      <vt:lpstr>Arial Black</vt:lpstr>
      <vt:lpstr>Calibri</vt:lpstr>
      <vt:lpstr>Palatino Linotype</vt:lpstr>
      <vt:lpstr>Times New Roman</vt:lpstr>
      <vt:lpstr>Contents Slide Master</vt:lpstr>
      <vt:lpstr>Section Break Slide Master</vt:lpstr>
      <vt:lpstr>file:///C:\Users\ULTRA-TECH\carte_cleaned.html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NGOULOU NGOUBILI Irch Defluviaire</cp:lastModifiedBy>
  <cp:revision>177</cp:revision>
  <dcterms:created xsi:type="dcterms:W3CDTF">2020-01-20T05:08:25Z</dcterms:created>
  <dcterms:modified xsi:type="dcterms:W3CDTF">2025-03-25T22:09:48Z</dcterms:modified>
</cp:coreProperties>
</file>